
<file path=[Content_Types].xml><?xml version="1.0" encoding="utf-8"?>
<Types xmlns="http://schemas.openxmlformats.org/package/2006/content-types">
  <Default Extension="png" ContentType="image/png"/>
  <Default Extension="jpeg" ContentType="image/jpeg"/>
  <Default Extension="vtt" ContentType="text/vtt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8" r:id="rId2"/>
    <p:sldId id="257" r:id="rId3"/>
    <p:sldId id="306" r:id="rId4"/>
    <p:sldId id="289" r:id="rId5"/>
    <p:sldId id="316" r:id="rId6"/>
    <p:sldId id="291" r:id="rId7"/>
    <p:sldId id="292" r:id="rId8"/>
    <p:sldId id="311" r:id="rId9"/>
    <p:sldId id="293" r:id="rId10"/>
    <p:sldId id="294" r:id="rId11"/>
    <p:sldId id="295" r:id="rId12"/>
    <p:sldId id="297" r:id="rId13"/>
    <p:sldId id="298" r:id="rId14"/>
    <p:sldId id="299" r:id="rId15"/>
    <p:sldId id="300" r:id="rId16"/>
    <p:sldId id="302" r:id="rId17"/>
    <p:sldId id="317" r:id="rId18"/>
    <p:sldId id="318" r:id="rId19"/>
    <p:sldId id="321" r:id="rId20"/>
    <p:sldId id="319" r:id="rId21"/>
    <p:sldId id="320" r:id="rId22"/>
    <p:sldId id="322" r:id="rId23"/>
    <p:sldId id="313" r:id="rId24"/>
    <p:sldId id="312" r:id="rId25"/>
    <p:sldId id="314" r:id="rId26"/>
    <p:sldId id="315" r:id="rId27"/>
    <p:sldId id="303" r:id="rId28"/>
    <p:sldId id="307" r:id="rId29"/>
    <p:sldId id="308" r:id="rId30"/>
    <p:sldId id="309" r:id="rId31"/>
    <p:sldId id="323" r:id="rId32"/>
    <p:sldId id="324" r:id="rId33"/>
    <p:sldId id="273" r:id="rId34"/>
    <p:sldId id="265" r:id="rId35"/>
  </p:sldIdLst>
  <p:sldSz cx="12192000" cy="6858000"/>
  <p:notesSz cx="6735763" cy="9866313"/>
  <p:embeddedFontLst>
    <p:embeddedFont>
      <p:font typeface="HY견고딕" panose="02030600000101010101" pitchFamily="18" charset="-127"/>
      <p:regular r:id="rId38"/>
    </p:embeddedFont>
    <p:embeddedFont>
      <p:font typeface="나눔스퀘어_ac 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Cambria Math" panose="02040503050406030204" pitchFamily="18" charset="0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orient="horz" pos="867" userDrawn="1">
          <p15:clr>
            <a:srgbClr val="A4A3A4"/>
          </p15:clr>
        </p15:guide>
        <p15:guide id="5" orient="horz" pos="2886" userDrawn="1">
          <p15:clr>
            <a:srgbClr val="A4A3A4"/>
          </p15:clr>
        </p15:guide>
        <p15:guide id="6" orient="horz" pos="1117" userDrawn="1">
          <p15:clr>
            <a:srgbClr val="A4A3A4"/>
          </p15:clr>
        </p15:guide>
        <p15:guide id="7" orient="horz" pos="618" userDrawn="1">
          <p15:clr>
            <a:srgbClr val="A4A3A4"/>
          </p15:clr>
        </p15:guide>
        <p15:guide id="8" orient="horz" pos="1253" userDrawn="1">
          <p15:clr>
            <a:srgbClr val="A4A3A4"/>
          </p15:clr>
        </p15:guide>
        <p15:guide id="9" pos="121" userDrawn="1">
          <p15:clr>
            <a:srgbClr val="A4A3A4"/>
          </p15:clr>
        </p15:guide>
        <p15:guide id="10" pos="189" userDrawn="1">
          <p15:clr>
            <a:srgbClr val="A4A3A4"/>
          </p15:clr>
        </p15:guide>
        <p15:guide id="11" orient="horz" pos="504" userDrawn="1">
          <p15:clr>
            <a:srgbClr val="A4A3A4"/>
          </p15:clr>
        </p15:guide>
        <p15:guide id="12" pos="257" userDrawn="1">
          <p15:clr>
            <a:srgbClr val="A4A3A4"/>
          </p15:clr>
        </p15:guide>
        <p15:guide id="13" orient="horz" pos="40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CDF"/>
    <a:srgbClr val="0000CC"/>
    <a:srgbClr val="FFFAEB"/>
    <a:srgbClr val="453D33"/>
    <a:srgbClr val="48484D"/>
    <a:srgbClr val="4B95C7"/>
    <a:srgbClr val="4888C7"/>
    <a:srgbClr val="427DC3"/>
    <a:srgbClr val="4C9FCB"/>
    <a:srgbClr val="DEE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95316" autoAdjust="0"/>
  </p:normalViewPr>
  <p:slideViewPr>
    <p:cSldViewPr snapToGrid="0" showGuides="1">
      <p:cViewPr varScale="1">
        <p:scale>
          <a:sx n="86" d="100"/>
          <a:sy n="86" d="100"/>
        </p:scale>
        <p:origin x="846" y="60"/>
      </p:cViewPr>
      <p:guideLst>
        <p:guide orient="horz" pos="2160"/>
        <p:guide pos="3840"/>
        <p:guide orient="horz" pos="867"/>
        <p:guide orient="horz" pos="2886"/>
        <p:guide orient="horz" pos="1117"/>
        <p:guide orient="horz" pos="618"/>
        <p:guide orient="horz" pos="1253"/>
        <p:guide pos="121"/>
        <p:guide pos="189"/>
        <p:guide orient="horz" pos="504"/>
        <p:guide pos="257"/>
        <p:guide orient="horz" pos="4042"/>
      </p:guideLst>
    </p:cSldViewPr>
  </p:slideViewPr>
  <p:outlineViewPr>
    <p:cViewPr>
      <p:scale>
        <a:sx n="33" d="100"/>
        <a:sy n="33" d="100"/>
      </p:scale>
      <p:origin x="0" y="-1522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9FE62-23F1-4151-989F-A2CFB10D0AE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64921-5FB6-4768-94BD-798883620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936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78A48-F5DD-468D-85FD-2276879CBEDC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BBF70-C5F0-4888-A634-14DC04728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21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74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28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313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96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9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https://gaussian37.github.io/dl-concept-covolution_operation/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751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41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387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56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542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9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66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316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85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16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33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79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43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1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67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21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BF70-C5F0-4888-A634-14DC04728F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2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rcRect l="13713" t="55434"/>
          <a:stretch/>
        </p:blipFill>
        <p:spPr>
          <a:xfrm>
            <a:off x="0" y="-1"/>
            <a:ext cx="12205310" cy="2677117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0" y="6687127"/>
            <a:ext cx="12192000" cy="17087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489726"/>
            <a:ext cx="9144000" cy="1088605"/>
          </a:xfrm>
        </p:spPr>
        <p:txBody>
          <a:bodyPr anchor="ctr">
            <a:normAutofit/>
          </a:bodyPr>
          <a:lstStyle>
            <a:lvl1pPr algn="ctr">
              <a:defRPr sz="44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1594807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687127"/>
            <a:ext cx="2743200" cy="170873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36BB1781-45A0-4675-80F6-A8F654D19751}" type="datetime1">
              <a:rPr lang="ko-KR" altLang="en-US" smtClean="0"/>
              <a:pPr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87127"/>
            <a:ext cx="4114800" cy="170873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500022" y="6687127"/>
            <a:ext cx="691978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4CA16916-4E7D-411D-9CCC-5D2FF332549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855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6687127"/>
            <a:ext cx="12192000" cy="17087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날짜 개체 틀 3"/>
          <p:cNvSpPr txBox="1">
            <a:spLocks/>
          </p:cNvSpPr>
          <p:nvPr userDrawn="1"/>
        </p:nvSpPr>
        <p:spPr>
          <a:xfrm>
            <a:off x="0" y="6687127"/>
            <a:ext cx="2743200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69332-7830-4344-9828-73FA80A41B93}" type="datetime1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2021-12-07</a:t>
            </a:fld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11500022" y="6687127"/>
            <a:ext cx="691978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육각형 10"/>
          <p:cNvSpPr/>
          <p:nvPr userDrawn="1"/>
        </p:nvSpPr>
        <p:spPr>
          <a:xfrm>
            <a:off x="11566465" y="499251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육각형 11"/>
          <p:cNvSpPr/>
          <p:nvPr userDrawn="1"/>
        </p:nvSpPr>
        <p:spPr>
          <a:xfrm>
            <a:off x="11774734" y="386172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육각형 12"/>
          <p:cNvSpPr/>
          <p:nvPr userDrawn="1"/>
        </p:nvSpPr>
        <p:spPr>
          <a:xfrm>
            <a:off x="11567258" y="269918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87127"/>
            <a:ext cx="4114800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1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6687127"/>
            <a:ext cx="12192000" cy="17087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날짜 개체 틀 3"/>
          <p:cNvSpPr txBox="1">
            <a:spLocks/>
          </p:cNvSpPr>
          <p:nvPr userDrawn="1"/>
        </p:nvSpPr>
        <p:spPr>
          <a:xfrm>
            <a:off x="0" y="6687127"/>
            <a:ext cx="2743200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69332-7830-4344-9828-73FA80A41B93}" type="datetime1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2021-12-07</a:t>
            </a:fld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슬라이드 번호 개체 틀 5"/>
          <p:cNvSpPr txBox="1">
            <a:spLocks/>
          </p:cNvSpPr>
          <p:nvPr userDrawn="1"/>
        </p:nvSpPr>
        <p:spPr>
          <a:xfrm>
            <a:off x="11500022" y="6687127"/>
            <a:ext cx="691978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육각형 17"/>
          <p:cNvSpPr/>
          <p:nvPr userDrawn="1"/>
        </p:nvSpPr>
        <p:spPr>
          <a:xfrm>
            <a:off x="11566465" y="499251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육각형 18"/>
          <p:cNvSpPr/>
          <p:nvPr userDrawn="1"/>
        </p:nvSpPr>
        <p:spPr>
          <a:xfrm>
            <a:off x="11774734" y="386172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육각형 19"/>
          <p:cNvSpPr/>
          <p:nvPr userDrawn="1"/>
        </p:nvSpPr>
        <p:spPr>
          <a:xfrm>
            <a:off x="11567258" y="269918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87127"/>
            <a:ext cx="4114800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28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0" y="6687127"/>
            <a:ext cx="12192000" cy="17087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10"/>
          </p:nvPr>
        </p:nvSpPr>
        <p:spPr>
          <a:xfrm>
            <a:off x="841547" y="6687127"/>
            <a:ext cx="2743200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70E3EB1E-9912-4DB0-9DF5-1DD9B3E85E63}" type="datetime1">
              <a:rPr lang="ko-KR" altLang="en-US" smtClean="0"/>
              <a:pPr/>
              <a:t>2021-12-07</a:t>
            </a:fld>
            <a:endParaRPr lang="ko-KR" altLang="en-US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87127"/>
            <a:ext cx="4114800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500022" y="6687127"/>
            <a:ext cx="691978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4CA16916-4E7D-411D-9CCC-5D2FF332549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799" y="278737"/>
            <a:ext cx="11261665" cy="495619"/>
          </a:xfrm>
        </p:spPr>
        <p:txBody>
          <a:bodyPr>
            <a:noAutofit/>
          </a:bodyPr>
          <a:lstStyle>
            <a:lvl1pPr>
              <a:defRPr sz="4000" b="1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05946" y="1784132"/>
            <a:ext cx="11823765" cy="4796265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v"/>
              <a:defRPr sz="1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800100" indent="-342900">
              <a:buFont typeface="Wingdings" panose="05000000000000000000" pitchFamily="2" charset="2"/>
              <a:buChar char="u"/>
              <a:defRPr sz="1600"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257300" indent="-342900">
              <a:buFont typeface="Arial" panose="020B0604020202020204" pitchFamily="34" charset="0"/>
              <a:buChar char="•"/>
              <a:defRPr sz="1400"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57350" indent="-285750">
              <a:buFont typeface="Wingdings" panose="05000000000000000000" pitchFamily="2" charset="2"/>
              <a:buChar char="è"/>
              <a:defRPr sz="1200" baseline="0"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defRPr>
            </a:lvl4pPr>
            <a:lvl5pPr marL="1828800" indent="0">
              <a:buNone/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 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12" name="육각형 11"/>
          <p:cNvSpPr/>
          <p:nvPr userDrawn="1"/>
        </p:nvSpPr>
        <p:spPr>
          <a:xfrm>
            <a:off x="11566465" y="499251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육각형 12"/>
          <p:cNvSpPr/>
          <p:nvPr userDrawn="1"/>
        </p:nvSpPr>
        <p:spPr>
          <a:xfrm>
            <a:off x="11774734" y="376647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육각형 13"/>
          <p:cNvSpPr/>
          <p:nvPr userDrawn="1"/>
        </p:nvSpPr>
        <p:spPr>
          <a:xfrm>
            <a:off x="11567258" y="269918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부제목 2"/>
          <p:cNvSpPr txBox="1">
            <a:spLocks/>
          </p:cNvSpPr>
          <p:nvPr userDrawn="1"/>
        </p:nvSpPr>
        <p:spPr>
          <a:xfrm>
            <a:off x="10013884" y="6730"/>
            <a:ext cx="2186354" cy="295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YOLO</a:t>
            </a:r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정리하자</a:t>
            </a:r>
            <a:r>
              <a:rPr lang="en-US" altLang="ko-KR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이홍구</a:t>
            </a:r>
            <a:endParaRPr lang="en-US" altLang="ko-KR" sz="800" b="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71" b="27769"/>
          <a:stretch/>
        </p:blipFill>
        <p:spPr>
          <a:xfrm>
            <a:off x="0" y="6597848"/>
            <a:ext cx="539836" cy="260152"/>
          </a:xfrm>
          <a:prstGeom prst="rect">
            <a:avLst/>
          </a:prstGeom>
        </p:spPr>
      </p:pic>
      <p:cxnSp>
        <p:nvCxnSpPr>
          <p:cNvPr id="17" name="직선 연결선 16"/>
          <p:cNvCxnSpPr/>
          <p:nvPr userDrawn="1"/>
        </p:nvCxnSpPr>
        <p:spPr>
          <a:xfrm>
            <a:off x="192088" y="1319123"/>
            <a:ext cx="9676466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 flipV="1">
            <a:off x="9868554" y="739460"/>
            <a:ext cx="568690" cy="568689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10437244" y="739460"/>
            <a:ext cx="1129220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2"/>
          <p:cNvSpPr>
            <a:spLocks noGrp="1"/>
          </p:cNvSpPr>
          <p:nvPr>
            <p:ph idx="13" hasCustomPrompt="1"/>
          </p:nvPr>
        </p:nvSpPr>
        <p:spPr>
          <a:xfrm>
            <a:off x="205946" y="1349197"/>
            <a:ext cx="11823765" cy="39496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800100" indent="-342900">
              <a:buFont typeface="Wingdings" panose="05000000000000000000" pitchFamily="2" charset="2"/>
              <a:buChar char="§"/>
              <a:defRPr sz="1600"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257300" indent="-342900">
              <a:buFont typeface="Wingdings" panose="05000000000000000000" pitchFamily="2" charset="2"/>
              <a:buChar char="§"/>
              <a:defRPr sz="1400"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buFontTx/>
              <a:buChar char="-"/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슬라이드 주제</a:t>
            </a:r>
          </a:p>
        </p:txBody>
      </p:sp>
      <p:sp>
        <p:nvSpPr>
          <p:cNvPr id="20" name="내용 개체 틀 2"/>
          <p:cNvSpPr>
            <a:spLocks noGrp="1"/>
          </p:cNvSpPr>
          <p:nvPr>
            <p:ph idx="14" hasCustomPrompt="1"/>
          </p:nvPr>
        </p:nvSpPr>
        <p:spPr>
          <a:xfrm>
            <a:off x="205946" y="830853"/>
            <a:ext cx="11823765" cy="379264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800100" indent="-342900">
              <a:buFont typeface="Wingdings" panose="05000000000000000000" pitchFamily="2" charset="2"/>
              <a:buChar char="§"/>
              <a:defRPr sz="1600"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257300" indent="-342900">
              <a:buFont typeface="Wingdings" panose="05000000000000000000" pitchFamily="2" charset="2"/>
              <a:buChar char="§"/>
              <a:defRPr sz="1400"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buFontTx/>
              <a:buChar char="-"/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4pPr>
            <a:lvl5pPr>
              <a:defRPr sz="1600"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소주제</a:t>
            </a:r>
          </a:p>
        </p:txBody>
      </p:sp>
    </p:spTree>
    <p:extLst>
      <p:ext uri="{BB962C8B-B14F-4D97-AF65-F5344CB8AC3E}">
        <p14:creationId xmlns:p14="http://schemas.microsoft.com/office/powerpoint/2010/main" val="233012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6687127"/>
            <a:ext cx="12192000" cy="17087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날짜 개체 틀 3"/>
          <p:cNvSpPr txBox="1">
            <a:spLocks/>
          </p:cNvSpPr>
          <p:nvPr userDrawn="1"/>
        </p:nvSpPr>
        <p:spPr>
          <a:xfrm>
            <a:off x="0" y="6687127"/>
            <a:ext cx="2743200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69332-7830-4344-9828-73FA80A41B93}" type="datetime1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2021-12-07</a:t>
            </a:fld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11500022" y="6687127"/>
            <a:ext cx="691978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87127"/>
            <a:ext cx="4114800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2" name="육각형 11"/>
          <p:cNvSpPr/>
          <p:nvPr userDrawn="1"/>
        </p:nvSpPr>
        <p:spPr>
          <a:xfrm>
            <a:off x="11566465" y="499251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육각형 12"/>
          <p:cNvSpPr/>
          <p:nvPr userDrawn="1"/>
        </p:nvSpPr>
        <p:spPr>
          <a:xfrm>
            <a:off x="11774734" y="386172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육각형 13"/>
          <p:cNvSpPr/>
          <p:nvPr userDrawn="1"/>
        </p:nvSpPr>
        <p:spPr>
          <a:xfrm>
            <a:off x="11567258" y="269918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77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6687127"/>
            <a:ext cx="12192000" cy="17087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날짜 개체 틀 3"/>
          <p:cNvSpPr txBox="1">
            <a:spLocks/>
          </p:cNvSpPr>
          <p:nvPr userDrawn="1"/>
        </p:nvSpPr>
        <p:spPr>
          <a:xfrm>
            <a:off x="0" y="6687127"/>
            <a:ext cx="2743200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69332-7830-4344-9828-73FA80A41B93}" type="datetime1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2021-12-07</a:t>
            </a:fld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11500022" y="6687127"/>
            <a:ext cx="691978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87127"/>
            <a:ext cx="4114800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3" name="육각형 12"/>
          <p:cNvSpPr/>
          <p:nvPr userDrawn="1"/>
        </p:nvSpPr>
        <p:spPr>
          <a:xfrm>
            <a:off x="11566465" y="499251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육각형 13"/>
          <p:cNvSpPr/>
          <p:nvPr userDrawn="1"/>
        </p:nvSpPr>
        <p:spPr>
          <a:xfrm>
            <a:off x="11774734" y="386172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육각형 14"/>
          <p:cNvSpPr/>
          <p:nvPr userDrawn="1"/>
        </p:nvSpPr>
        <p:spPr>
          <a:xfrm>
            <a:off x="11567258" y="269918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75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>
            <a:off x="0" y="6687127"/>
            <a:ext cx="12192000" cy="17087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날짜 개체 틀 3"/>
          <p:cNvSpPr txBox="1">
            <a:spLocks/>
          </p:cNvSpPr>
          <p:nvPr userDrawn="1"/>
        </p:nvSpPr>
        <p:spPr>
          <a:xfrm>
            <a:off x="0" y="6687127"/>
            <a:ext cx="2743200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69332-7830-4344-9828-73FA80A41B93}" type="datetime1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2021-12-07</a:t>
            </a:fld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11500022" y="6687127"/>
            <a:ext cx="691978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육각형 13"/>
          <p:cNvSpPr/>
          <p:nvPr userDrawn="1"/>
        </p:nvSpPr>
        <p:spPr>
          <a:xfrm>
            <a:off x="11566465" y="499251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육각형 14"/>
          <p:cNvSpPr/>
          <p:nvPr userDrawn="1"/>
        </p:nvSpPr>
        <p:spPr>
          <a:xfrm>
            <a:off x="11774734" y="386172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육각형 15"/>
          <p:cNvSpPr/>
          <p:nvPr userDrawn="1"/>
        </p:nvSpPr>
        <p:spPr>
          <a:xfrm>
            <a:off x="11567258" y="269918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87127"/>
            <a:ext cx="4114800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53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6687127"/>
            <a:ext cx="12192000" cy="17087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날짜 개체 틀 3"/>
          <p:cNvSpPr txBox="1">
            <a:spLocks/>
          </p:cNvSpPr>
          <p:nvPr userDrawn="1"/>
        </p:nvSpPr>
        <p:spPr>
          <a:xfrm>
            <a:off x="0" y="6687127"/>
            <a:ext cx="2743200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69332-7830-4344-9828-73FA80A41B93}" type="datetime1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2021-12-07</a:t>
            </a:fld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11500022" y="6687127"/>
            <a:ext cx="691978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육각형 9"/>
          <p:cNvSpPr/>
          <p:nvPr userDrawn="1"/>
        </p:nvSpPr>
        <p:spPr>
          <a:xfrm>
            <a:off x="11566465" y="499251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육각형 10"/>
          <p:cNvSpPr/>
          <p:nvPr userDrawn="1"/>
        </p:nvSpPr>
        <p:spPr>
          <a:xfrm>
            <a:off x="11774734" y="386172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육각형 11"/>
          <p:cNvSpPr/>
          <p:nvPr userDrawn="1"/>
        </p:nvSpPr>
        <p:spPr>
          <a:xfrm>
            <a:off x="11567258" y="269918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87127"/>
            <a:ext cx="4114800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52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0" y="6687127"/>
            <a:ext cx="12192000" cy="17087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날짜 개체 틀 3"/>
          <p:cNvSpPr txBox="1">
            <a:spLocks/>
          </p:cNvSpPr>
          <p:nvPr userDrawn="1"/>
        </p:nvSpPr>
        <p:spPr>
          <a:xfrm>
            <a:off x="0" y="6687127"/>
            <a:ext cx="2743200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69332-7830-4344-9828-73FA80A41B93}" type="datetime1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2021-12-07</a:t>
            </a:fld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11500022" y="6687127"/>
            <a:ext cx="691978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육각형 8"/>
          <p:cNvSpPr/>
          <p:nvPr userDrawn="1"/>
        </p:nvSpPr>
        <p:spPr>
          <a:xfrm>
            <a:off x="11566465" y="499251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육각형 9"/>
          <p:cNvSpPr/>
          <p:nvPr userDrawn="1"/>
        </p:nvSpPr>
        <p:spPr>
          <a:xfrm>
            <a:off x="11774734" y="386172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육각형 10"/>
          <p:cNvSpPr/>
          <p:nvPr userDrawn="1"/>
        </p:nvSpPr>
        <p:spPr>
          <a:xfrm>
            <a:off x="11567258" y="269918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87127"/>
            <a:ext cx="4114800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54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6687127"/>
            <a:ext cx="12192000" cy="17087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날짜 개체 틀 3"/>
          <p:cNvSpPr txBox="1">
            <a:spLocks/>
          </p:cNvSpPr>
          <p:nvPr userDrawn="1"/>
        </p:nvSpPr>
        <p:spPr>
          <a:xfrm>
            <a:off x="0" y="6687127"/>
            <a:ext cx="2743200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69332-7830-4344-9828-73FA80A41B93}" type="datetime1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2021-12-07</a:t>
            </a:fld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11500022" y="6687127"/>
            <a:ext cx="691978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육각형 11"/>
          <p:cNvSpPr/>
          <p:nvPr userDrawn="1"/>
        </p:nvSpPr>
        <p:spPr>
          <a:xfrm>
            <a:off x="11566465" y="499251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육각형 12"/>
          <p:cNvSpPr/>
          <p:nvPr userDrawn="1"/>
        </p:nvSpPr>
        <p:spPr>
          <a:xfrm>
            <a:off x="11774734" y="386172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육각형 13"/>
          <p:cNvSpPr/>
          <p:nvPr userDrawn="1"/>
        </p:nvSpPr>
        <p:spPr>
          <a:xfrm>
            <a:off x="11567258" y="269918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 sz="2800"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>
              <a:defRPr sz="2400"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>
              <a:defRPr sz="2000"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>
              <a:defRPr sz="2000"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87127"/>
            <a:ext cx="4114800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15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6687127"/>
            <a:ext cx="12192000" cy="17087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날짜 개체 틀 3"/>
          <p:cNvSpPr txBox="1">
            <a:spLocks/>
          </p:cNvSpPr>
          <p:nvPr userDrawn="1"/>
        </p:nvSpPr>
        <p:spPr>
          <a:xfrm>
            <a:off x="0" y="6687127"/>
            <a:ext cx="2743200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69332-7830-4344-9828-73FA80A41B93}" type="datetime1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2021-12-07</a:t>
            </a:fld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슬라이드 번호 개체 틀 5"/>
          <p:cNvSpPr txBox="1">
            <a:spLocks/>
          </p:cNvSpPr>
          <p:nvPr userDrawn="1"/>
        </p:nvSpPr>
        <p:spPr>
          <a:xfrm>
            <a:off x="11500022" y="6687127"/>
            <a:ext cx="691978" cy="170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‹#›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육각형 11"/>
          <p:cNvSpPr/>
          <p:nvPr userDrawn="1"/>
        </p:nvSpPr>
        <p:spPr>
          <a:xfrm>
            <a:off x="11566465" y="499251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육각형 12"/>
          <p:cNvSpPr/>
          <p:nvPr userDrawn="1"/>
        </p:nvSpPr>
        <p:spPr>
          <a:xfrm>
            <a:off x="11774734" y="386172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육각형 13"/>
          <p:cNvSpPr/>
          <p:nvPr userDrawn="1"/>
        </p:nvSpPr>
        <p:spPr>
          <a:xfrm>
            <a:off x="11567258" y="269918"/>
            <a:ext cx="254977" cy="219808"/>
          </a:xfrm>
          <a:prstGeom prst="hexagon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687127"/>
            <a:ext cx="4114800" cy="17087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2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8014AFBC-7D77-4915-AF6B-456EC52C9152}" type="datetime1">
              <a:rPr lang="ko-KR" altLang="en-US" smtClean="0"/>
              <a:pPr/>
              <a:t>2021-12-07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4CA16916-4E7D-411D-9CCC-5D2FF332549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5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microsoft.com/office/2017/04/relationships/track" Target="../media/track1.vtt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conv2d-to-finally-understand-what-happens-in-the-forward-pass-1bbaafb0b148" TargetMode="External"/><Relationship Id="rId3" Type="http://schemas.openxmlformats.org/officeDocument/2006/relationships/hyperlink" Target="https://towardsdatascience.com/yolo-v4-or-yolo-v5-or-pp-yolo-dad8e40f7109" TargetMode="External"/><Relationship Id="rId7" Type="http://schemas.openxmlformats.org/officeDocument/2006/relationships/hyperlink" Target="https://yhu0409.tistory.com/2" TargetMode="External"/><Relationship Id="rId2" Type="http://schemas.openxmlformats.org/officeDocument/2006/relationships/hyperlink" Target="https://www.youtube.com/watch?v=Cgxsv1riJh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dWx3QV5n44&amp;list=PL7ZVZgsnLwEElur9LpRW9w3NYGVgA3n6t&amp;index=13" TargetMode="External"/><Relationship Id="rId5" Type="http://schemas.openxmlformats.org/officeDocument/2006/relationships/hyperlink" Target="https://eehoeskrap.tistory.com/546" TargetMode="External"/><Relationship Id="rId4" Type="http://schemas.openxmlformats.org/officeDocument/2006/relationships/hyperlink" Target="https://github.com/ultralytics/yolov5/wiki/Tips-for-Best-Training-Resul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047875"/>
            <a:ext cx="12191999" cy="155085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dirty="0"/>
              <a:t>You Only Look Once </a:t>
            </a:r>
            <a:r>
              <a:rPr lang="ko-KR" altLang="en-US" sz="4400" dirty="0"/>
              <a:t>요약 설명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481814" y="4464423"/>
            <a:ext cx="5228372" cy="726701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강원대학교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비파괴스마트센싱실험실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이홍구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8943975" y="166714"/>
            <a:ext cx="3248025" cy="633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자료 최신화 날짜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2021.11.25</a:t>
            </a: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3481814" y="3585029"/>
            <a:ext cx="5228372" cy="45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only Look once Summary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1" y="5714202"/>
            <a:ext cx="2014538" cy="63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4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05946" y="1773238"/>
            <a:ext cx="11823765" cy="22749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비최대값</a:t>
            </a:r>
            <a:r>
              <a:rPr lang="ko-KR" altLang="en-US" dirty="0"/>
              <a:t> 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가장 높은 확률을 보인 상자와 겹쳐지는 상자를 제거하여 최대값을 갖지 못한 상자들을 제거함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확률 기준으로 상자를 정렬한 후</a:t>
            </a:r>
            <a:r>
              <a:rPr lang="en-US" altLang="ko-KR" dirty="0"/>
              <a:t>, </a:t>
            </a:r>
            <a:r>
              <a:rPr lang="ko-KR" altLang="en-US" dirty="0"/>
              <a:t>가장 높은 확률 상자 선정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각 상자에 대한 다른 상자들의 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임계값</a:t>
            </a:r>
            <a:r>
              <a:rPr lang="ko-KR" altLang="en-US" dirty="0"/>
              <a:t> 이상의 상자 제거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 err="1"/>
              <a:t>비최대값</a:t>
            </a:r>
            <a:r>
              <a:rPr lang="ko-KR" altLang="en-US" dirty="0"/>
              <a:t> 억제</a:t>
            </a:r>
            <a:r>
              <a:rPr lang="en-US" altLang="ko-KR" dirty="0"/>
              <a:t>(Non-Maximum Suppression, NMS)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예측 모델의 통계적 검증 방법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2953504" y="4048168"/>
            <a:ext cx="6284991" cy="2507952"/>
            <a:chOff x="1383323" y="3082045"/>
            <a:chExt cx="9450265" cy="377101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4" t="33718" r="35455" b="13975"/>
            <a:stretch/>
          </p:blipFill>
          <p:spPr>
            <a:xfrm>
              <a:off x="6683620" y="3082045"/>
              <a:ext cx="4149968" cy="3771018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7707920" y="4000501"/>
              <a:ext cx="2096967" cy="2145321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84" t="33718" r="35455" b="13975"/>
            <a:stretch/>
          </p:blipFill>
          <p:spPr>
            <a:xfrm>
              <a:off x="1383323" y="3082045"/>
              <a:ext cx="4149968" cy="3771018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2407623" y="4000501"/>
              <a:ext cx="2096967" cy="2145321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374896" y="4133851"/>
              <a:ext cx="2096967" cy="2145321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285995" y="3875843"/>
              <a:ext cx="2096967" cy="214532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1746" y="4238625"/>
              <a:ext cx="1839792" cy="198339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9541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05946" y="1773238"/>
            <a:ext cx="11823765" cy="46903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산술 평균</a:t>
            </a:r>
            <a:r>
              <a:rPr lang="en-US" altLang="ko-KR" dirty="0"/>
              <a:t>(Arithmetic Mean)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흔히 알고 </a:t>
            </a:r>
            <a:r>
              <a:rPr lang="ko-KR" altLang="en-US"/>
              <a:t>있는 개념의 </a:t>
            </a:r>
            <a:r>
              <a:rPr lang="ko-KR" altLang="en-US" dirty="0"/>
              <a:t>평균</a:t>
            </a:r>
            <a:r>
              <a:rPr lang="en-US" altLang="ko-KR" dirty="0"/>
              <a:t>(average) </a:t>
            </a:r>
            <a:r>
              <a:rPr lang="ko-KR" altLang="en-US" dirty="0"/>
              <a:t>값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a, b, c</a:t>
            </a:r>
            <a:r>
              <a:rPr lang="ko-KR" altLang="en-US" dirty="0"/>
              <a:t>의 평균 값은 </a:t>
            </a:r>
            <a:r>
              <a:rPr lang="en-US" altLang="ko-KR" dirty="0"/>
              <a:t>(</a:t>
            </a:r>
            <a:r>
              <a:rPr lang="en-US" altLang="ko-KR" dirty="0" err="1"/>
              <a:t>a+b+c</a:t>
            </a:r>
            <a:r>
              <a:rPr lang="en-US" altLang="ko-KR" dirty="0"/>
              <a:t>)/3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조화 평균</a:t>
            </a:r>
            <a:r>
              <a:rPr lang="en-US" altLang="ko-KR" dirty="0"/>
              <a:t>(Harmonic Mean)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역수의 산술평균의 역수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역수의 차원에서 평균을 구하고 다시 역수를 취해 원래 차원으로 돌아오는 것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자동차를 </a:t>
            </a:r>
            <a:r>
              <a:rPr lang="en-US" altLang="ko-KR" dirty="0"/>
              <a:t>A</a:t>
            </a:r>
            <a:r>
              <a:rPr lang="ko-KR" altLang="en-US" dirty="0"/>
              <a:t>에서 </a:t>
            </a:r>
            <a:r>
              <a:rPr lang="en-US" altLang="ko-KR" dirty="0"/>
              <a:t>B</a:t>
            </a:r>
            <a:r>
              <a:rPr lang="ko-KR" altLang="en-US" dirty="0"/>
              <a:t>로 갈 때</a:t>
            </a:r>
            <a:r>
              <a:rPr lang="en-US" altLang="ko-KR" dirty="0"/>
              <a:t>(</a:t>
            </a:r>
            <a:r>
              <a:rPr lang="en-US" altLang="ko-KR" b="1" dirty="0"/>
              <a:t>AB</a:t>
            </a:r>
            <a:r>
              <a:rPr lang="en-US" altLang="ko-KR" dirty="0"/>
              <a:t>) 10 m/s, </a:t>
            </a:r>
            <a:r>
              <a:rPr lang="ko-KR" altLang="en-US" dirty="0"/>
              <a:t>돌아올 때</a:t>
            </a:r>
            <a:r>
              <a:rPr lang="en-US" altLang="ko-KR" dirty="0"/>
              <a:t>(</a:t>
            </a:r>
            <a:r>
              <a:rPr lang="en-US" altLang="ko-KR" b="1" dirty="0"/>
              <a:t>BA</a:t>
            </a:r>
            <a:r>
              <a:rPr lang="en-US" altLang="ko-KR" dirty="0"/>
              <a:t>) 20 m/s</a:t>
            </a:r>
            <a:r>
              <a:rPr lang="ko-KR" altLang="en-US" dirty="0"/>
              <a:t>로 진행했을 때 평균 속력은</a:t>
            </a:r>
            <a:r>
              <a:rPr lang="en-US" altLang="ko-KR" dirty="0"/>
              <a:t>?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산술평균인 </a:t>
            </a:r>
            <a:r>
              <a:rPr lang="en-US" altLang="ko-KR" dirty="0"/>
              <a:t>(10+20)/2 = 15</a:t>
            </a:r>
            <a:r>
              <a:rPr lang="ko-KR" altLang="en-US" dirty="0"/>
              <a:t>가 될 수 없다</a:t>
            </a:r>
            <a:r>
              <a:rPr lang="en-US" altLang="ko-KR" dirty="0"/>
              <a:t>. </a:t>
            </a:r>
            <a:r>
              <a:rPr lang="en-US" altLang="ko-KR" b="1" dirty="0"/>
              <a:t>AB</a:t>
            </a:r>
            <a:r>
              <a:rPr lang="ko-KR" altLang="en-US" dirty="0"/>
              <a:t>와 </a:t>
            </a:r>
            <a:r>
              <a:rPr lang="en-US" altLang="ko-KR" b="1" dirty="0"/>
              <a:t>BA</a:t>
            </a:r>
            <a:r>
              <a:rPr lang="ko-KR" altLang="en-US" dirty="0"/>
              <a:t>의 시간이 다르기 때문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이때 조화평균으로 계산한 값인 </a:t>
            </a:r>
            <a:r>
              <a:rPr lang="en-US" altLang="ko-KR" dirty="0"/>
              <a:t>H = 2/(1/10+1/20) = (2*10*20)/(10+20) = 13 m/s</a:t>
            </a:r>
            <a:r>
              <a:rPr lang="ko-KR" altLang="en-US" dirty="0"/>
              <a:t>가 됨</a:t>
            </a:r>
            <a:endParaRPr lang="en-US" altLang="ko-KR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산술평균과 </a:t>
            </a:r>
            <a:r>
              <a:rPr lang="ko-KR" altLang="en-US" dirty="0" err="1"/>
              <a:t>조화평균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예측 모델의 통계적 검증 방법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490" y="3974694"/>
            <a:ext cx="2076740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9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05946" y="1773238"/>
            <a:ext cx="11823765" cy="25856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정밀도</a:t>
            </a:r>
            <a:r>
              <a:rPr lang="en-US" altLang="ko-KR" dirty="0"/>
              <a:t>(Precision)</a:t>
            </a:r>
            <a:r>
              <a:rPr lang="ko-KR" altLang="en-US" dirty="0"/>
              <a:t>와 </a:t>
            </a:r>
            <a:r>
              <a:rPr lang="ko-KR" altLang="en-US" dirty="0" err="1"/>
              <a:t>재현율</a:t>
            </a:r>
            <a:r>
              <a:rPr lang="en-US" altLang="ko-KR" dirty="0"/>
              <a:t>(Recall)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정밀도 </a:t>
            </a:r>
            <a:r>
              <a:rPr lang="en-US" altLang="ko-KR" dirty="0"/>
              <a:t>: </a:t>
            </a:r>
            <a:r>
              <a:rPr lang="ko-KR" altLang="en-US" dirty="0"/>
              <a:t>참으로 예측한 것 중에</a:t>
            </a:r>
            <a:r>
              <a:rPr lang="en-US" altLang="ko-KR" dirty="0"/>
              <a:t>,</a:t>
            </a:r>
            <a:r>
              <a:rPr lang="ko-KR" altLang="en-US" dirty="0"/>
              <a:t> 실제로 참인 것의 비율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전체 참 거짓 </a:t>
            </a:r>
            <a:r>
              <a:rPr lang="ko-KR" altLang="en-US" dirty="0" err="1"/>
              <a:t>데이터중</a:t>
            </a:r>
            <a:r>
              <a:rPr lang="en-US" altLang="ko-KR" dirty="0"/>
              <a:t>, </a:t>
            </a:r>
            <a:r>
              <a:rPr lang="ko-KR" altLang="en-US" dirty="0" err="1"/>
              <a:t>예측모델이</a:t>
            </a:r>
            <a:r>
              <a:rPr lang="ko-KR" altLang="en-US" dirty="0"/>
              <a:t> 참으로 예측한 비율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F1 Score</a:t>
            </a:r>
            <a:r>
              <a:rPr lang="ko-KR" altLang="en-US" dirty="0"/>
              <a:t>는 정밀도와 </a:t>
            </a:r>
            <a:r>
              <a:rPr lang="ko-KR" altLang="en-US" dirty="0" err="1"/>
              <a:t>재현율의</a:t>
            </a:r>
            <a:r>
              <a:rPr lang="ko-KR" altLang="en-US" dirty="0"/>
              <a:t> 조화평균값으로 인식 성능을 위한 지표로 사용될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정밀도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r>
              <a:rPr lang="en-US" altLang="ko-KR" dirty="0"/>
              <a:t>, F1Score</a:t>
            </a:r>
            <a:r>
              <a:rPr lang="ko-KR" altLang="en-US" dirty="0"/>
              <a:t>는 </a:t>
            </a:r>
            <a:r>
              <a:rPr lang="en-US" altLang="ko-KR" dirty="0"/>
              <a:t>0.0~1.0 </a:t>
            </a:r>
            <a:r>
              <a:rPr lang="ko-KR" altLang="en-US" dirty="0"/>
              <a:t>사이의 값을 가지며 높을 수록 좋음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정밀도 및 </a:t>
            </a:r>
            <a:r>
              <a:rPr lang="ko-KR" altLang="en-US" dirty="0" err="1"/>
              <a:t>재현율과</a:t>
            </a:r>
            <a:r>
              <a:rPr lang="ko-KR" altLang="en-US" dirty="0"/>
              <a:t> </a:t>
            </a:r>
            <a:r>
              <a:rPr lang="en-US" altLang="ko-KR" dirty="0"/>
              <a:t>F1 Score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예측 모델의 통계적 검증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708252" y="4447398"/>
                <a:ext cx="2072242" cy="246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𝑇𝑟𝑢𝑒𝑃𝑜𝑠𝑖𝑡𝑖𝑣𝑒</m:t>
                          </m:r>
                        </m:num>
                        <m:den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𝑇𝑢𝑟𝑒𝑃𝑜𝑠𝑖𝑡𝑖𝑣𝑒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𝐹𝑎𝑙𝑠𝑒𝑃𝑜𝑠𝑖𝑡𝑖𝑣𝑒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252" y="4447398"/>
                <a:ext cx="2072242" cy="246690"/>
              </a:xfrm>
              <a:prstGeom prst="rect">
                <a:avLst/>
              </a:prstGeom>
              <a:blipFill>
                <a:blip r:embed="rId2"/>
                <a:stretch>
                  <a:fillRect l="-3235" t="-5000" r="-40294" b="-6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800035" y="5318911"/>
                <a:ext cx="1953658" cy="267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𝑇𝑟𝑢𝑒𝑃𝑜𝑠𝑖𝑡𝑖𝑣𝑒</m:t>
                          </m:r>
                        </m:num>
                        <m:den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𝑇𝑢𝑟𝑒𝑃𝑜𝑠𝑖𝑡𝑖𝑣𝑒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𝐹𝑎𝑙𝑠𝑒𝑁𝑒𝑔𝑎𝑡𝑖𝑣𝑒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35" y="5318911"/>
                <a:ext cx="1953658" cy="267414"/>
              </a:xfrm>
              <a:prstGeom prst="rect">
                <a:avLst/>
              </a:prstGeom>
              <a:blipFill>
                <a:blip r:embed="rId3"/>
                <a:stretch>
                  <a:fillRect l="-3125" t="-4651" r="-40938" b="-69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255686" y="6221532"/>
                <a:ext cx="1343781" cy="269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1=2∗</m:t>
                      </m:r>
                      <m:f>
                        <m:fPr>
                          <m:ctrlPr>
                            <a:rPr lang="en-US" altLang="ko-KR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686" y="6221532"/>
                <a:ext cx="1343781" cy="269954"/>
              </a:xfrm>
              <a:prstGeom prst="rect">
                <a:avLst/>
              </a:prstGeom>
              <a:blipFill>
                <a:blip r:embed="rId4"/>
                <a:stretch>
                  <a:fillRect l="-4072" t="-4545" r="-40271" b="-65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/>
          <p:cNvGrpSpPr/>
          <p:nvPr/>
        </p:nvGrpSpPr>
        <p:grpSpPr>
          <a:xfrm>
            <a:off x="1178575" y="4392705"/>
            <a:ext cx="3808235" cy="2221447"/>
            <a:chOff x="132617" y="2667000"/>
            <a:chExt cx="5514121" cy="3216535"/>
          </a:xfrm>
        </p:grpSpPr>
        <p:sp>
          <p:nvSpPr>
            <p:cNvPr id="24" name="직사각형 23"/>
            <p:cNvSpPr/>
            <p:nvPr/>
          </p:nvSpPr>
          <p:spPr>
            <a:xfrm>
              <a:off x="2491304" y="2667000"/>
              <a:ext cx="3155432" cy="765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실측값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491306" y="3432305"/>
              <a:ext cx="1574139" cy="765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참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65445" y="3432305"/>
              <a:ext cx="1581293" cy="765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거짓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2617" y="4197610"/>
              <a:ext cx="1183648" cy="16859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예측값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16265" y="4197610"/>
              <a:ext cx="1183648" cy="8411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참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316265" y="5042419"/>
              <a:ext cx="1183648" cy="8411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거짓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491306" y="4204025"/>
              <a:ext cx="1574139" cy="8347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True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Positive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065445" y="4204025"/>
              <a:ext cx="1581293" cy="8347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False Positive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491306" y="5039310"/>
              <a:ext cx="1574139" cy="844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False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Negative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065445" y="5039310"/>
              <a:ext cx="1581293" cy="8442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True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Negative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89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6000" y="4392705"/>
            <a:ext cx="5933711" cy="2294422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ko-KR" dirty="0"/>
              <a:t>False Negative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실측값이</a:t>
            </a:r>
            <a:r>
              <a:rPr lang="ko-KR" altLang="en-US" dirty="0"/>
              <a:t> 참인 것을 거짓으로 검출함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암환자에게 암이 아니라고 고지할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False Positive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실측값이</a:t>
            </a:r>
            <a:r>
              <a:rPr lang="ko-KR" altLang="en-US" dirty="0"/>
              <a:t> 거짓인 것을 참으로 검출함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건강한 사람에게 암이 검출되었다고 고지할 수 있음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정밀도 및 </a:t>
            </a:r>
            <a:r>
              <a:rPr lang="ko-KR" altLang="en-US" dirty="0" err="1"/>
              <a:t>재현율과</a:t>
            </a:r>
            <a:r>
              <a:rPr lang="ko-KR" altLang="en-US" dirty="0"/>
              <a:t> </a:t>
            </a:r>
            <a:r>
              <a:rPr lang="en-US" altLang="ko-KR" dirty="0"/>
              <a:t>F1 Score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예측 모델의 통계적 검증 방법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178575" y="4392705"/>
            <a:ext cx="3808235" cy="2221447"/>
            <a:chOff x="132617" y="2667000"/>
            <a:chExt cx="5514121" cy="3216535"/>
          </a:xfrm>
        </p:grpSpPr>
        <p:sp>
          <p:nvSpPr>
            <p:cNvPr id="9" name="직사각형 8"/>
            <p:cNvSpPr/>
            <p:nvPr/>
          </p:nvSpPr>
          <p:spPr>
            <a:xfrm>
              <a:off x="2491304" y="2667000"/>
              <a:ext cx="3155432" cy="765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실측값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91306" y="3432305"/>
              <a:ext cx="1574139" cy="765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참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065445" y="3432305"/>
              <a:ext cx="1581293" cy="765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거짓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32617" y="4197610"/>
              <a:ext cx="1183648" cy="16859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예측값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316265" y="4197610"/>
              <a:ext cx="1183648" cy="8411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316265" y="5042419"/>
              <a:ext cx="1183648" cy="8411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거짓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491306" y="4204025"/>
              <a:ext cx="1574139" cy="8347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True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Positive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065445" y="4204025"/>
              <a:ext cx="1581293" cy="8347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False Positive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491306" y="5039310"/>
              <a:ext cx="1574139" cy="8442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False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Negative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65445" y="5039310"/>
              <a:ext cx="1581293" cy="8442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True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Negative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8"/>
            <a:ext cx="11823765" cy="2613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F1Score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F1score</a:t>
            </a:r>
            <a:r>
              <a:rPr lang="ko-KR" altLang="en-US" dirty="0"/>
              <a:t>가 높을 경우 정밀도와 </a:t>
            </a:r>
            <a:r>
              <a:rPr lang="ko-KR" altLang="en-US" dirty="0" err="1"/>
              <a:t>재현율</a:t>
            </a:r>
            <a:r>
              <a:rPr lang="ko-KR" altLang="en-US" dirty="0"/>
              <a:t> 모두 좋은 결과를 보인 다는 것을 유추할 수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정밀도와 </a:t>
            </a:r>
            <a:r>
              <a:rPr lang="ko-KR" altLang="en-US" dirty="0" err="1"/>
              <a:t>재현율이</a:t>
            </a:r>
            <a:r>
              <a:rPr lang="ko-KR" altLang="en-US" dirty="0"/>
              <a:t> 한쪽으로 치우치지 않는 경우 </a:t>
            </a:r>
            <a:r>
              <a:rPr lang="en-US" altLang="ko-KR" dirty="0"/>
              <a:t>F1score</a:t>
            </a:r>
            <a:r>
              <a:rPr lang="ko-KR" altLang="en-US" dirty="0"/>
              <a:t>는 상대적으로 높은 값을 가짐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그러나 낮은 </a:t>
            </a:r>
            <a:r>
              <a:rPr lang="en-US" altLang="ko-KR" dirty="0"/>
              <a:t>F1score</a:t>
            </a:r>
            <a:r>
              <a:rPr lang="ko-KR" altLang="en-US" dirty="0"/>
              <a:t>가 도출되면</a:t>
            </a:r>
            <a:r>
              <a:rPr lang="en-US" altLang="ko-KR" dirty="0"/>
              <a:t>, </a:t>
            </a:r>
            <a:r>
              <a:rPr lang="ko-KR" altLang="en-US" dirty="0"/>
              <a:t>정밀도와 </a:t>
            </a:r>
            <a:r>
              <a:rPr lang="ko-KR" altLang="en-US" dirty="0" err="1"/>
              <a:t>재현율</a:t>
            </a:r>
            <a:r>
              <a:rPr lang="ko-KR" altLang="en-US" dirty="0"/>
              <a:t> 중 문제가 되는 것을 찾아서 보완해야함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알고리즘 수정 및 </a:t>
            </a:r>
            <a:r>
              <a:rPr lang="ko-KR" altLang="en-US" dirty="0" err="1"/>
              <a:t>임계값</a:t>
            </a:r>
            <a:r>
              <a:rPr lang="ko-KR" altLang="en-US" dirty="0"/>
              <a:t> 수정 등을 통해 정밀도와 </a:t>
            </a:r>
            <a:r>
              <a:rPr lang="ko-KR" altLang="en-US" dirty="0" err="1"/>
              <a:t>재현율</a:t>
            </a:r>
            <a:r>
              <a:rPr lang="ko-KR" altLang="en-US" dirty="0"/>
              <a:t> 중 하나만 강조되는 경우가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특수한 상황이 아니라면 정밀도와 </a:t>
            </a:r>
            <a:r>
              <a:rPr lang="ko-KR" altLang="en-US" dirty="0" err="1"/>
              <a:t>재현율의</a:t>
            </a:r>
            <a:r>
              <a:rPr lang="ko-KR" altLang="en-US" dirty="0"/>
              <a:t> 밸런스가 잘 맞춰져야 좋은 예측 </a:t>
            </a:r>
            <a:r>
              <a:rPr lang="ko-KR" altLang="en-US" dirty="0" err="1"/>
              <a:t>모델임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6937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Precision Recall curve(PR</a:t>
            </a:r>
            <a:r>
              <a:rPr lang="ko-KR" altLang="en-US" dirty="0"/>
              <a:t>곡선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예측 모델의 통계적 검증 방법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8"/>
            <a:ext cx="11823765" cy="2613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PR</a:t>
            </a:r>
            <a:r>
              <a:rPr lang="ko-KR" altLang="en-US" dirty="0"/>
              <a:t>곡선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정밀도와 </a:t>
            </a:r>
            <a:r>
              <a:rPr lang="ko-KR" altLang="en-US" dirty="0" err="1"/>
              <a:t>재현율은</a:t>
            </a:r>
            <a:r>
              <a:rPr lang="ko-KR" altLang="en-US" dirty="0"/>
              <a:t> 반비례 관계를 가짐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정밀도와 </a:t>
            </a:r>
            <a:r>
              <a:rPr lang="ko-KR" altLang="en-US" dirty="0" err="1"/>
              <a:t>재현율을</a:t>
            </a:r>
            <a:r>
              <a:rPr lang="ko-KR" altLang="en-US" dirty="0"/>
              <a:t> 종합하여 알고리즘을 평가할 수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객체를 인식한 </a:t>
            </a:r>
            <a:r>
              <a:rPr lang="en-US" altLang="ko-KR" dirty="0"/>
              <a:t>Confidence Level(%)</a:t>
            </a:r>
            <a:r>
              <a:rPr lang="ko-KR" altLang="en-US" dirty="0"/>
              <a:t>을 제한하여 </a:t>
            </a:r>
            <a:r>
              <a:rPr lang="ko-KR" altLang="en-US" dirty="0" err="1"/>
              <a:t>임계값</a:t>
            </a:r>
            <a:r>
              <a:rPr lang="en-US" altLang="ko-KR" dirty="0"/>
              <a:t>(</a:t>
            </a:r>
            <a:r>
              <a:rPr lang="en-US" altLang="ko-KR" dirty="0" err="1"/>
              <a:t>IoU</a:t>
            </a:r>
            <a:r>
              <a:rPr lang="en-US" altLang="ko-KR" dirty="0"/>
              <a:t> Threshold)</a:t>
            </a:r>
            <a:br>
              <a:rPr lang="en-US" altLang="ko-KR" dirty="0"/>
            </a:br>
            <a:r>
              <a:rPr lang="ko-KR" altLang="en-US" dirty="0"/>
              <a:t>이상으로 검출된 것을 인정하는 방법으로  성능 지표 도출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20" name="Picture 4" descr="https://blog.kakaocdn.net/dn/ce6E6p/btq2ubT06Wm/kggHwBnezHJiQ3uvfrRLk1/im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89" y="2538953"/>
            <a:ext cx="2859932" cy="285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674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Average Precision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예측 모델의 통계적 검증 방법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8"/>
            <a:ext cx="11823765" cy="24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AP(Average Precision)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AP</a:t>
            </a:r>
            <a:r>
              <a:rPr lang="ko-KR" altLang="en-US" dirty="0"/>
              <a:t>는 </a:t>
            </a:r>
            <a:r>
              <a:rPr lang="en-US" altLang="ko-KR" dirty="0"/>
              <a:t>precision-recall </a:t>
            </a:r>
            <a:r>
              <a:rPr lang="ko-KR" altLang="en-US" dirty="0"/>
              <a:t>그래프</a:t>
            </a:r>
            <a:r>
              <a:rPr lang="en-US" altLang="ko-KR" dirty="0"/>
              <a:t>(PR</a:t>
            </a:r>
            <a:r>
              <a:rPr lang="ko-KR" altLang="en-US" dirty="0"/>
              <a:t>곡선</a:t>
            </a:r>
            <a:r>
              <a:rPr lang="en-US" altLang="ko-KR" dirty="0"/>
              <a:t>)</a:t>
            </a:r>
            <a:r>
              <a:rPr lang="ko-KR" altLang="en-US" dirty="0"/>
              <a:t>의 아래 면적을 의미함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보통 </a:t>
            </a:r>
            <a:r>
              <a:rPr lang="en-US" altLang="ko-KR" dirty="0"/>
              <a:t>PR</a:t>
            </a:r>
            <a:r>
              <a:rPr lang="ko-KR" altLang="en-US" dirty="0"/>
              <a:t>곡선을 </a:t>
            </a:r>
            <a:r>
              <a:rPr lang="ko-KR" altLang="en-US" dirty="0" err="1"/>
              <a:t>계단형으로</a:t>
            </a:r>
            <a:r>
              <a:rPr lang="ko-KR" altLang="en-US" dirty="0"/>
              <a:t> 치환하여 계산함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Recall</a:t>
            </a:r>
            <a:r>
              <a:rPr lang="ko-KR" altLang="en-US" dirty="0"/>
              <a:t>값을 </a:t>
            </a:r>
            <a:r>
              <a:rPr lang="en-US" altLang="ko-KR" dirty="0"/>
              <a:t>0.0</a:t>
            </a:r>
            <a:r>
              <a:rPr lang="ko-KR" altLang="en-US" dirty="0"/>
              <a:t>부터 </a:t>
            </a:r>
            <a:r>
              <a:rPr lang="en-US" altLang="ko-KR" dirty="0"/>
              <a:t>1.0</a:t>
            </a:r>
            <a:r>
              <a:rPr lang="ko-KR" altLang="en-US" dirty="0"/>
              <a:t>까지 </a:t>
            </a:r>
            <a:r>
              <a:rPr lang="en-US" altLang="ko-KR" dirty="0"/>
              <a:t>11</a:t>
            </a:r>
            <a:r>
              <a:rPr lang="ko-KR" altLang="en-US" dirty="0"/>
              <a:t>개의 범위로 나눈 후에</a:t>
            </a:r>
            <a:r>
              <a:rPr lang="en-US" altLang="ko-KR" dirty="0"/>
              <a:t>, </a:t>
            </a:r>
            <a:r>
              <a:rPr lang="ko-KR" altLang="en-US" dirty="0"/>
              <a:t>각 범위의 최대 </a:t>
            </a:r>
            <a:r>
              <a:rPr lang="en-US" altLang="ko-KR" dirty="0"/>
              <a:t>Precision</a:t>
            </a:r>
            <a:r>
              <a:rPr lang="ko-KR" altLang="en-US" dirty="0"/>
              <a:t>값으로 정리함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mAP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 err="1"/>
              <a:t>mAP</a:t>
            </a:r>
            <a:r>
              <a:rPr lang="ko-KR" altLang="en-US" dirty="0"/>
              <a:t>는 항상 </a:t>
            </a:r>
            <a:r>
              <a:rPr lang="ko-KR" altLang="en-US" dirty="0" err="1"/>
              <a:t>데이터셋</a:t>
            </a:r>
            <a:r>
              <a:rPr lang="ko-KR" altLang="en-US" dirty="0"/>
              <a:t> 전체를 기준으로 계산됨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각 </a:t>
            </a:r>
            <a:r>
              <a:rPr lang="ko-KR" altLang="en-US" dirty="0" err="1"/>
              <a:t>클래스별</a:t>
            </a:r>
            <a:r>
              <a:rPr lang="ko-KR" altLang="en-US" dirty="0"/>
              <a:t> </a:t>
            </a:r>
            <a:r>
              <a:rPr lang="en-US" altLang="ko-KR" dirty="0"/>
              <a:t>AP</a:t>
            </a:r>
            <a:r>
              <a:rPr lang="ko-KR" altLang="en-US" dirty="0"/>
              <a:t>를 계산한 후 평균을 구하면 전체 데이터에 대한 </a:t>
            </a:r>
            <a:r>
              <a:rPr lang="en-US" altLang="ko-KR" dirty="0" err="1"/>
              <a:t>mAP</a:t>
            </a:r>
            <a:r>
              <a:rPr lang="ko-KR" altLang="en-US" dirty="0"/>
              <a:t>가 도출됨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649178" y="4070388"/>
            <a:ext cx="10937300" cy="2616739"/>
            <a:chOff x="2145297" y="4815193"/>
            <a:chExt cx="7494945" cy="179315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4174"/>
            <a:stretch/>
          </p:blipFill>
          <p:spPr>
            <a:xfrm>
              <a:off x="2145297" y="4815193"/>
              <a:ext cx="4660822" cy="179315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6119" y="4912092"/>
              <a:ext cx="2834123" cy="1677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53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데이터 입력 및 연산 방법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전체 과정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8"/>
            <a:ext cx="11823765" cy="24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YOLO</a:t>
            </a:r>
            <a:r>
              <a:rPr lang="ko-KR" altLang="en-US" dirty="0"/>
              <a:t> 아키텍처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백본모델</a:t>
            </a:r>
            <a:r>
              <a:rPr lang="en-US" altLang="ko-KR" dirty="0"/>
              <a:t>(backbone model) </a:t>
            </a:r>
            <a:r>
              <a:rPr lang="ko-KR" altLang="en-US" dirty="0"/>
              <a:t>기반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특징 </a:t>
            </a:r>
            <a:r>
              <a:rPr lang="ko-KR" altLang="en-US" dirty="0" err="1"/>
              <a:t>추출기</a:t>
            </a:r>
            <a:r>
              <a:rPr lang="en-US" altLang="ko-KR" dirty="0"/>
              <a:t>(Feature Extractor)</a:t>
            </a:r>
            <a:r>
              <a:rPr lang="ko-KR" altLang="en-US" dirty="0"/>
              <a:t>라고도 불림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51A7D7-A9B3-466F-B90C-4D91E45E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75" y="1438707"/>
            <a:ext cx="6381136" cy="52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28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영상 데이터 연산 방법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전체 과정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8"/>
            <a:ext cx="11823765" cy="16658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Convolution product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배열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 속에서 대응하는 위치의 성분끼리 곱셈을 한 후</a:t>
            </a:r>
            <a:r>
              <a:rPr lang="en-US" altLang="ko-KR" dirty="0"/>
              <a:t>, </a:t>
            </a:r>
            <a:r>
              <a:rPr lang="ko-KR" altLang="en-US" dirty="0"/>
              <a:t>더한 값을 출력 배열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 속 성분에 대입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	(= Element wise product(Hadamard product) </a:t>
            </a:r>
            <a:r>
              <a:rPr lang="ko-KR" altLang="en-US" dirty="0"/>
              <a:t>후에 모든 성분을 더한 값을 출력 배열 성분에 대입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1*0 + 2*0 + 1*1 + 3*(-1)</a:t>
            </a:r>
            <a:r>
              <a:rPr lang="ko-KR" altLang="en-US" dirty="0"/>
              <a:t> </a:t>
            </a:r>
            <a:r>
              <a:rPr lang="en-US" altLang="ko-KR" dirty="0"/>
              <a:t>+ 4*0 + 3*1 + 5*(-1) + 6*0 + 5*0 = -4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AC8810-EBED-4801-B502-A2B5EAB975B3}"/>
              </a:ext>
            </a:extLst>
          </p:cNvPr>
          <p:cNvSpPr/>
          <p:nvPr/>
        </p:nvSpPr>
        <p:spPr>
          <a:xfrm rot="21284286">
            <a:off x="526154" y="3876303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D7BD82-5D76-42E2-A44E-F348A1833210}"/>
              </a:ext>
            </a:extLst>
          </p:cNvPr>
          <p:cNvSpPr/>
          <p:nvPr/>
        </p:nvSpPr>
        <p:spPr>
          <a:xfrm rot="21284286">
            <a:off x="890106" y="3842784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D6855E-F398-4E90-8C88-7FFA8ACEE92A}"/>
              </a:ext>
            </a:extLst>
          </p:cNvPr>
          <p:cNvSpPr/>
          <p:nvPr/>
        </p:nvSpPr>
        <p:spPr>
          <a:xfrm rot="21284286">
            <a:off x="1254059" y="3809265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DB95D1-4624-4C92-8F4B-0BDC35D9AE91}"/>
              </a:ext>
            </a:extLst>
          </p:cNvPr>
          <p:cNvSpPr/>
          <p:nvPr/>
        </p:nvSpPr>
        <p:spPr>
          <a:xfrm rot="21284286">
            <a:off x="1618011" y="3775747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F09557-1F98-4C15-8955-A35ABD0C83AB}"/>
              </a:ext>
            </a:extLst>
          </p:cNvPr>
          <p:cNvSpPr/>
          <p:nvPr/>
        </p:nvSpPr>
        <p:spPr>
          <a:xfrm rot="21284286">
            <a:off x="1981963" y="3742228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40584A-1DD2-4ECA-9995-758D09619624}"/>
              </a:ext>
            </a:extLst>
          </p:cNvPr>
          <p:cNvSpPr/>
          <p:nvPr/>
        </p:nvSpPr>
        <p:spPr>
          <a:xfrm rot="21284286">
            <a:off x="2345914" y="3708709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0B3702-1313-4F99-8BA4-2768877A3E48}"/>
              </a:ext>
            </a:extLst>
          </p:cNvPr>
          <p:cNvSpPr/>
          <p:nvPr/>
        </p:nvSpPr>
        <p:spPr>
          <a:xfrm rot="21284286">
            <a:off x="2709867" y="3675190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653A9D-B3B3-4943-9F55-DCEDDCBB00DF}"/>
              </a:ext>
            </a:extLst>
          </p:cNvPr>
          <p:cNvSpPr/>
          <p:nvPr/>
        </p:nvSpPr>
        <p:spPr>
          <a:xfrm rot="21284286">
            <a:off x="563159" y="4278100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43AD9E-AD7A-4065-B7A8-9E2C122837D1}"/>
              </a:ext>
            </a:extLst>
          </p:cNvPr>
          <p:cNvSpPr/>
          <p:nvPr/>
        </p:nvSpPr>
        <p:spPr>
          <a:xfrm rot="21284286">
            <a:off x="927110" y="4244582"/>
            <a:ext cx="365492" cy="40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BC6440-9405-41CA-8FFF-3B05BD2A9B70}"/>
              </a:ext>
            </a:extLst>
          </p:cNvPr>
          <p:cNvSpPr/>
          <p:nvPr/>
        </p:nvSpPr>
        <p:spPr>
          <a:xfrm rot="21284286">
            <a:off x="1291063" y="4211063"/>
            <a:ext cx="365492" cy="40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A44144-0D00-4BAE-A856-541FF9BEE3AB}"/>
              </a:ext>
            </a:extLst>
          </p:cNvPr>
          <p:cNvSpPr/>
          <p:nvPr/>
        </p:nvSpPr>
        <p:spPr>
          <a:xfrm rot="21284286">
            <a:off x="1655015" y="4177544"/>
            <a:ext cx="365492" cy="40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9360BF-F85F-4D16-9809-ACA143DF9CC4}"/>
              </a:ext>
            </a:extLst>
          </p:cNvPr>
          <p:cNvSpPr/>
          <p:nvPr/>
        </p:nvSpPr>
        <p:spPr>
          <a:xfrm rot="21284286">
            <a:off x="2018967" y="4144026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26329C-189E-4ED4-8217-C54193E75095}"/>
              </a:ext>
            </a:extLst>
          </p:cNvPr>
          <p:cNvSpPr/>
          <p:nvPr/>
        </p:nvSpPr>
        <p:spPr>
          <a:xfrm rot="21284286">
            <a:off x="2382919" y="4110507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C35765-5426-4469-9EE3-E63BD71F3B0B}"/>
              </a:ext>
            </a:extLst>
          </p:cNvPr>
          <p:cNvSpPr/>
          <p:nvPr/>
        </p:nvSpPr>
        <p:spPr>
          <a:xfrm rot="21284286">
            <a:off x="2746871" y="4076988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91FBB9-2228-4F67-B856-670695C11DF3}"/>
              </a:ext>
            </a:extLst>
          </p:cNvPr>
          <p:cNvSpPr/>
          <p:nvPr/>
        </p:nvSpPr>
        <p:spPr>
          <a:xfrm rot="21284286">
            <a:off x="599891" y="4676944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0EAEB31-CCA0-4D53-B9B8-057BE30C47EA}"/>
              </a:ext>
            </a:extLst>
          </p:cNvPr>
          <p:cNvSpPr/>
          <p:nvPr/>
        </p:nvSpPr>
        <p:spPr>
          <a:xfrm rot="21284286">
            <a:off x="963843" y="4643425"/>
            <a:ext cx="365492" cy="40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10F91D-B8D1-49E2-BC5C-CC995F082444}"/>
              </a:ext>
            </a:extLst>
          </p:cNvPr>
          <p:cNvSpPr/>
          <p:nvPr/>
        </p:nvSpPr>
        <p:spPr>
          <a:xfrm rot="21284286">
            <a:off x="1327795" y="4609906"/>
            <a:ext cx="365492" cy="40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9D5A20-4A9E-4168-A857-DF31AA881D7D}"/>
              </a:ext>
            </a:extLst>
          </p:cNvPr>
          <p:cNvSpPr/>
          <p:nvPr/>
        </p:nvSpPr>
        <p:spPr>
          <a:xfrm rot="21284286">
            <a:off x="1691747" y="4576387"/>
            <a:ext cx="365492" cy="40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74A699-4784-4135-8970-2C7342B6A0D1}"/>
              </a:ext>
            </a:extLst>
          </p:cNvPr>
          <p:cNvSpPr/>
          <p:nvPr/>
        </p:nvSpPr>
        <p:spPr>
          <a:xfrm rot="21284286">
            <a:off x="2055699" y="4542869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9123EE-05DE-44D4-ACF7-E8E7CE1EA897}"/>
              </a:ext>
            </a:extLst>
          </p:cNvPr>
          <p:cNvSpPr/>
          <p:nvPr/>
        </p:nvSpPr>
        <p:spPr>
          <a:xfrm rot="21284286">
            <a:off x="2419651" y="4509350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98668B-02AF-4308-9F51-3FCD2D144B3A}"/>
              </a:ext>
            </a:extLst>
          </p:cNvPr>
          <p:cNvSpPr/>
          <p:nvPr/>
        </p:nvSpPr>
        <p:spPr>
          <a:xfrm rot="21284286">
            <a:off x="2783603" y="4475831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84C946-0512-4E09-8F60-DCD2ACA542E0}"/>
              </a:ext>
            </a:extLst>
          </p:cNvPr>
          <p:cNvSpPr/>
          <p:nvPr/>
        </p:nvSpPr>
        <p:spPr>
          <a:xfrm rot="21284286">
            <a:off x="636145" y="5070596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F49EEF-A61C-4264-9D26-D2A65EF93DCD}"/>
              </a:ext>
            </a:extLst>
          </p:cNvPr>
          <p:cNvSpPr/>
          <p:nvPr/>
        </p:nvSpPr>
        <p:spPr>
          <a:xfrm rot="21284286">
            <a:off x="1000097" y="5037077"/>
            <a:ext cx="365492" cy="40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7B4251F-E8FB-4A35-BD73-B9CE644391DF}"/>
              </a:ext>
            </a:extLst>
          </p:cNvPr>
          <p:cNvSpPr/>
          <p:nvPr/>
        </p:nvSpPr>
        <p:spPr>
          <a:xfrm rot="21284286">
            <a:off x="1364049" y="5003558"/>
            <a:ext cx="365492" cy="40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26A982-ED9B-46A6-BB7D-FA88A63BBAEB}"/>
              </a:ext>
            </a:extLst>
          </p:cNvPr>
          <p:cNvSpPr/>
          <p:nvPr/>
        </p:nvSpPr>
        <p:spPr>
          <a:xfrm rot="21284286">
            <a:off x="1728001" y="4970039"/>
            <a:ext cx="365492" cy="40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63350A-D0A7-49BA-82ED-96D4327AEF5C}"/>
              </a:ext>
            </a:extLst>
          </p:cNvPr>
          <p:cNvSpPr/>
          <p:nvPr/>
        </p:nvSpPr>
        <p:spPr>
          <a:xfrm rot="21284286">
            <a:off x="2091953" y="4936521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9464BC2-13D3-4054-9CD7-36DF5DD605CD}"/>
              </a:ext>
            </a:extLst>
          </p:cNvPr>
          <p:cNvSpPr/>
          <p:nvPr/>
        </p:nvSpPr>
        <p:spPr>
          <a:xfrm rot="21284286">
            <a:off x="2455905" y="4903002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140D03-ADF5-49FA-9831-DBD530938B59}"/>
              </a:ext>
            </a:extLst>
          </p:cNvPr>
          <p:cNvSpPr/>
          <p:nvPr/>
        </p:nvSpPr>
        <p:spPr>
          <a:xfrm rot="21284286">
            <a:off x="2819857" y="4869483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7FC456F-1684-47D9-B1C8-378BEFCF47CA}"/>
              </a:ext>
            </a:extLst>
          </p:cNvPr>
          <p:cNvSpPr/>
          <p:nvPr/>
        </p:nvSpPr>
        <p:spPr>
          <a:xfrm rot="21284286">
            <a:off x="672343" y="5463638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375C812-EE37-4FDD-A5F2-DA514F5EA8DE}"/>
              </a:ext>
            </a:extLst>
          </p:cNvPr>
          <p:cNvSpPr/>
          <p:nvPr/>
        </p:nvSpPr>
        <p:spPr>
          <a:xfrm rot="21284286">
            <a:off x="1036294" y="5430120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52B5AF-D81A-494E-8749-B94FF364F584}"/>
              </a:ext>
            </a:extLst>
          </p:cNvPr>
          <p:cNvSpPr/>
          <p:nvPr/>
        </p:nvSpPr>
        <p:spPr>
          <a:xfrm rot="21284286">
            <a:off x="1400247" y="5396601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A62288-184C-4942-B4D7-E39F837D26BB}"/>
              </a:ext>
            </a:extLst>
          </p:cNvPr>
          <p:cNvSpPr/>
          <p:nvPr/>
        </p:nvSpPr>
        <p:spPr>
          <a:xfrm rot="21284286">
            <a:off x="1764199" y="5363082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EEF088-2A2F-462E-B49A-6738FB25558E}"/>
              </a:ext>
            </a:extLst>
          </p:cNvPr>
          <p:cNvSpPr/>
          <p:nvPr/>
        </p:nvSpPr>
        <p:spPr>
          <a:xfrm rot="21284286">
            <a:off x="2128151" y="5329563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23D02C7-C36B-4C76-BDF1-5299F78645B0}"/>
              </a:ext>
            </a:extLst>
          </p:cNvPr>
          <p:cNvSpPr/>
          <p:nvPr/>
        </p:nvSpPr>
        <p:spPr>
          <a:xfrm rot="21284286">
            <a:off x="2492102" y="5296045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5550FC4-38E6-44F1-94FA-8FA297DF826F}"/>
              </a:ext>
            </a:extLst>
          </p:cNvPr>
          <p:cNvSpPr/>
          <p:nvPr/>
        </p:nvSpPr>
        <p:spPr>
          <a:xfrm rot="21284286">
            <a:off x="2856055" y="5262526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D21E543-21D9-4615-B6B1-30648B7F8974}"/>
              </a:ext>
            </a:extLst>
          </p:cNvPr>
          <p:cNvSpPr/>
          <p:nvPr/>
        </p:nvSpPr>
        <p:spPr>
          <a:xfrm rot="21284286">
            <a:off x="709075" y="5862482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F93DDAF-6DB8-4AE4-9E01-5C989909CA7B}"/>
              </a:ext>
            </a:extLst>
          </p:cNvPr>
          <p:cNvSpPr/>
          <p:nvPr/>
        </p:nvSpPr>
        <p:spPr>
          <a:xfrm rot="21284286">
            <a:off x="1073027" y="5828964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619759A-DE46-4F4D-8D1A-B205C82FC8A7}"/>
              </a:ext>
            </a:extLst>
          </p:cNvPr>
          <p:cNvSpPr/>
          <p:nvPr/>
        </p:nvSpPr>
        <p:spPr>
          <a:xfrm rot="21284286">
            <a:off x="1436979" y="5795445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4A8BCC3-DCB1-40A2-9F5D-A9D1DB3301C4}"/>
              </a:ext>
            </a:extLst>
          </p:cNvPr>
          <p:cNvSpPr/>
          <p:nvPr/>
        </p:nvSpPr>
        <p:spPr>
          <a:xfrm rot="21284286">
            <a:off x="1800931" y="5761926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553DD65-88D0-4A77-B976-FD75877F5141}"/>
              </a:ext>
            </a:extLst>
          </p:cNvPr>
          <p:cNvSpPr/>
          <p:nvPr/>
        </p:nvSpPr>
        <p:spPr>
          <a:xfrm rot="21284286">
            <a:off x="2164883" y="5728408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F5C4D40-1054-4430-A525-E80BD0245C5D}"/>
              </a:ext>
            </a:extLst>
          </p:cNvPr>
          <p:cNvSpPr/>
          <p:nvPr/>
        </p:nvSpPr>
        <p:spPr>
          <a:xfrm rot="21284286">
            <a:off x="2528835" y="5694889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1AF0EE9-F417-4E77-95CC-BB335ED605CA}"/>
              </a:ext>
            </a:extLst>
          </p:cNvPr>
          <p:cNvSpPr/>
          <p:nvPr/>
        </p:nvSpPr>
        <p:spPr>
          <a:xfrm rot="21284286">
            <a:off x="2892787" y="5661370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6B4F3B9-C681-4AD8-AE17-657045702058}"/>
              </a:ext>
            </a:extLst>
          </p:cNvPr>
          <p:cNvSpPr/>
          <p:nvPr/>
        </p:nvSpPr>
        <p:spPr>
          <a:xfrm rot="21284286">
            <a:off x="745807" y="6261326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692E082-6914-4733-BDEE-61E9B080E0F6}"/>
              </a:ext>
            </a:extLst>
          </p:cNvPr>
          <p:cNvSpPr/>
          <p:nvPr/>
        </p:nvSpPr>
        <p:spPr>
          <a:xfrm rot="21284286">
            <a:off x="1109759" y="6227807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C632C60-E430-422E-ABFB-6BB33880D02F}"/>
              </a:ext>
            </a:extLst>
          </p:cNvPr>
          <p:cNvSpPr/>
          <p:nvPr/>
        </p:nvSpPr>
        <p:spPr>
          <a:xfrm rot="21284286">
            <a:off x="1473711" y="6194288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EDE19D9-B594-414D-B373-79E5A392A96C}"/>
              </a:ext>
            </a:extLst>
          </p:cNvPr>
          <p:cNvSpPr/>
          <p:nvPr/>
        </p:nvSpPr>
        <p:spPr>
          <a:xfrm rot="21284286">
            <a:off x="1837663" y="6160769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581AB2D-88CD-49DA-BD47-516E1FF7F729}"/>
              </a:ext>
            </a:extLst>
          </p:cNvPr>
          <p:cNvSpPr/>
          <p:nvPr/>
        </p:nvSpPr>
        <p:spPr>
          <a:xfrm rot="21284286">
            <a:off x="2201615" y="6127251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D88358-05DB-4AF2-B168-15F980688658}"/>
              </a:ext>
            </a:extLst>
          </p:cNvPr>
          <p:cNvSpPr/>
          <p:nvPr/>
        </p:nvSpPr>
        <p:spPr>
          <a:xfrm rot="21284286">
            <a:off x="2565567" y="6093732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016D74F-DD29-43C8-B11E-88609052CB27}"/>
              </a:ext>
            </a:extLst>
          </p:cNvPr>
          <p:cNvSpPr/>
          <p:nvPr/>
        </p:nvSpPr>
        <p:spPr>
          <a:xfrm rot="21284286">
            <a:off x="2929520" y="6060213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90B76E0-3FC5-43FD-8BC2-BD81294ADD3B}"/>
              </a:ext>
            </a:extLst>
          </p:cNvPr>
          <p:cNvSpPr/>
          <p:nvPr/>
        </p:nvSpPr>
        <p:spPr>
          <a:xfrm rot="159882">
            <a:off x="5842496" y="4459542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4B5B5D3-BCE2-4416-8594-2A23CAEF58A6}"/>
              </a:ext>
            </a:extLst>
          </p:cNvPr>
          <p:cNvSpPr/>
          <p:nvPr/>
        </p:nvSpPr>
        <p:spPr>
          <a:xfrm rot="159882">
            <a:off x="6207592" y="4476534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0FD8510-A268-4C57-A00F-9850117FCD14}"/>
              </a:ext>
            </a:extLst>
          </p:cNvPr>
          <p:cNvSpPr/>
          <p:nvPr/>
        </p:nvSpPr>
        <p:spPr>
          <a:xfrm rot="159882">
            <a:off x="6572689" y="4493526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271FEA-D114-4A91-B272-9F0A80E6934E}"/>
              </a:ext>
            </a:extLst>
          </p:cNvPr>
          <p:cNvSpPr/>
          <p:nvPr/>
        </p:nvSpPr>
        <p:spPr>
          <a:xfrm rot="159882">
            <a:off x="5823650" y="4864470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ADB6BED-4C02-42D0-B8D2-8A617DA1842F}"/>
              </a:ext>
            </a:extLst>
          </p:cNvPr>
          <p:cNvSpPr/>
          <p:nvPr/>
        </p:nvSpPr>
        <p:spPr>
          <a:xfrm rot="159882">
            <a:off x="6188747" y="4881462"/>
            <a:ext cx="365492" cy="400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-4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8BBBCED-5E43-4CA5-A8DC-A525028B0198}"/>
              </a:ext>
            </a:extLst>
          </p:cNvPr>
          <p:cNvSpPr/>
          <p:nvPr/>
        </p:nvSpPr>
        <p:spPr>
          <a:xfrm rot="159882">
            <a:off x="6553843" y="4898454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7B8BBD0-2410-4A4C-B49E-376693F55C3E}"/>
              </a:ext>
            </a:extLst>
          </p:cNvPr>
          <p:cNvSpPr/>
          <p:nvPr/>
        </p:nvSpPr>
        <p:spPr>
          <a:xfrm rot="159882">
            <a:off x="5804975" y="5265714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E7922C7-52C0-4F2F-86F1-249485FC89D2}"/>
              </a:ext>
            </a:extLst>
          </p:cNvPr>
          <p:cNvSpPr/>
          <p:nvPr/>
        </p:nvSpPr>
        <p:spPr>
          <a:xfrm rot="159882">
            <a:off x="6170072" y="5282706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55C27FD-11B2-481B-ABED-56FDBCD1C4FD}"/>
              </a:ext>
            </a:extLst>
          </p:cNvPr>
          <p:cNvSpPr/>
          <p:nvPr/>
        </p:nvSpPr>
        <p:spPr>
          <a:xfrm rot="159882">
            <a:off x="6535169" y="5299698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2612420-F6E0-48A6-A2D0-6642454747A1}"/>
              </a:ext>
            </a:extLst>
          </p:cNvPr>
          <p:cNvSpPr/>
          <p:nvPr/>
        </p:nvSpPr>
        <p:spPr>
          <a:xfrm rot="159882">
            <a:off x="6937786" y="4510518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DF85142-AD01-4988-BE6C-6D46DE11FC5A}"/>
              </a:ext>
            </a:extLst>
          </p:cNvPr>
          <p:cNvSpPr/>
          <p:nvPr/>
        </p:nvSpPr>
        <p:spPr>
          <a:xfrm rot="159882">
            <a:off x="7302884" y="4527511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DC68D7-C18F-4FD5-A545-276DC6D8C6B9}"/>
              </a:ext>
            </a:extLst>
          </p:cNvPr>
          <p:cNvSpPr/>
          <p:nvPr/>
        </p:nvSpPr>
        <p:spPr>
          <a:xfrm rot="159882">
            <a:off x="6918940" y="4915446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6DB6F92-3E10-4C9B-8A37-DA3746BF7266}"/>
              </a:ext>
            </a:extLst>
          </p:cNvPr>
          <p:cNvSpPr/>
          <p:nvPr/>
        </p:nvSpPr>
        <p:spPr>
          <a:xfrm rot="159882">
            <a:off x="7284038" y="4932438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AA13771-4C7B-45CC-A4E1-0327A02C0B88}"/>
              </a:ext>
            </a:extLst>
          </p:cNvPr>
          <p:cNvSpPr/>
          <p:nvPr/>
        </p:nvSpPr>
        <p:spPr>
          <a:xfrm rot="159882">
            <a:off x="6900266" y="5316690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E5064CD-E8E0-4FC1-A161-A4F22E2EC74C}"/>
              </a:ext>
            </a:extLst>
          </p:cNvPr>
          <p:cNvSpPr/>
          <p:nvPr/>
        </p:nvSpPr>
        <p:spPr>
          <a:xfrm rot="159882">
            <a:off x="7265364" y="5333682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4018121-D505-4228-BF8D-2E44CE7C7781}"/>
              </a:ext>
            </a:extLst>
          </p:cNvPr>
          <p:cNvSpPr/>
          <p:nvPr/>
        </p:nvSpPr>
        <p:spPr>
          <a:xfrm rot="159882">
            <a:off x="5786281" y="5667383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BB1776-CEA2-4874-9595-28B3FA1C5F4E}"/>
              </a:ext>
            </a:extLst>
          </p:cNvPr>
          <p:cNvSpPr/>
          <p:nvPr/>
        </p:nvSpPr>
        <p:spPr>
          <a:xfrm rot="159882">
            <a:off x="6151378" y="5684375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BCD502D-C0EF-431D-82D1-70F624DF13A8}"/>
              </a:ext>
            </a:extLst>
          </p:cNvPr>
          <p:cNvSpPr/>
          <p:nvPr/>
        </p:nvSpPr>
        <p:spPr>
          <a:xfrm rot="159882">
            <a:off x="6516475" y="5701367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C00373-07FD-4676-B2E4-FAA30D79CDAA}"/>
              </a:ext>
            </a:extLst>
          </p:cNvPr>
          <p:cNvSpPr/>
          <p:nvPr/>
        </p:nvSpPr>
        <p:spPr>
          <a:xfrm rot="159882">
            <a:off x="5767607" y="6068626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756E4DF-9A44-4BFB-9AA5-0F5F75D336D6}"/>
              </a:ext>
            </a:extLst>
          </p:cNvPr>
          <p:cNvSpPr/>
          <p:nvPr/>
        </p:nvSpPr>
        <p:spPr>
          <a:xfrm rot="159882">
            <a:off x="6132704" y="6085619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577A28-4A33-42D5-980C-D732BD9AE6B6}"/>
              </a:ext>
            </a:extLst>
          </p:cNvPr>
          <p:cNvSpPr/>
          <p:nvPr/>
        </p:nvSpPr>
        <p:spPr>
          <a:xfrm rot="159882">
            <a:off x="6497800" y="6102611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2A39020-7604-4F49-9156-0CD032F9767F}"/>
              </a:ext>
            </a:extLst>
          </p:cNvPr>
          <p:cNvSpPr/>
          <p:nvPr/>
        </p:nvSpPr>
        <p:spPr>
          <a:xfrm rot="159882">
            <a:off x="6881572" y="5718359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BC4E6C7-F592-418A-AECC-C5D7B322F30F}"/>
              </a:ext>
            </a:extLst>
          </p:cNvPr>
          <p:cNvSpPr/>
          <p:nvPr/>
        </p:nvSpPr>
        <p:spPr>
          <a:xfrm rot="159882">
            <a:off x="7246669" y="5735351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968556-6A8D-41C5-B879-117551A1E8DE}"/>
              </a:ext>
            </a:extLst>
          </p:cNvPr>
          <p:cNvSpPr/>
          <p:nvPr/>
        </p:nvSpPr>
        <p:spPr>
          <a:xfrm rot="159882">
            <a:off x="6862897" y="6119603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9A21F01-BE9C-46EA-B954-B0038F02AB78}"/>
              </a:ext>
            </a:extLst>
          </p:cNvPr>
          <p:cNvSpPr/>
          <p:nvPr/>
        </p:nvSpPr>
        <p:spPr>
          <a:xfrm rot="159882">
            <a:off x="7227995" y="6136595"/>
            <a:ext cx="365492" cy="400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0139465-5277-4EB9-B5A5-E989BC7E11D4}"/>
              </a:ext>
            </a:extLst>
          </p:cNvPr>
          <p:cNvSpPr/>
          <p:nvPr/>
        </p:nvSpPr>
        <p:spPr>
          <a:xfrm>
            <a:off x="9717494" y="5483517"/>
            <a:ext cx="365492" cy="400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-4</a:t>
            </a:r>
            <a:endParaRPr lang="ko-KR" altLang="en-US" sz="1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B64B5ECF-3EBD-4C1A-815D-218B1CA9DDB1}"/>
              </a:ext>
            </a:extLst>
          </p:cNvPr>
          <p:cNvCxnSpPr>
            <a:cxnSpLocks/>
          </p:cNvCxnSpPr>
          <p:nvPr/>
        </p:nvCxnSpPr>
        <p:spPr>
          <a:xfrm flipV="1">
            <a:off x="891821" y="4089794"/>
            <a:ext cx="3049404" cy="1694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68BE280-0EE0-43EA-8820-E79980F50726}"/>
              </a:ext>
            </a:extLst>
          </p:cNvPr>
          <p:cNvCxnSpPr>
            <a:cxnSpLocks/>
          </p:cNvCxnSpPr>
          <p:nvPr/>
        </p:nvCxnSpPr>
        <p:spPr>
          <a:xfrm flipV="1">
            <a:off x="1018698" y="5250611"/>
            <a:ext cx="2860075" cy="1894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FCEE18C-09C4-4953-9C9F-0D91CE4653E1}"/>
              </a:ext>
            </a:extLst>
          </p:cNvPr>
          <p:cNvCxnSpPr>
            <a:cxnSpLocks/>
          </p:cNvCxnSpPr>
          <p:nvPr/>
        </p:nvCxnSpPr>
        <p:spPr>
          <a:xfrm flipV="1">
            <a:off x="2001099" y="4131663"/>
            <a:ext cx="3035076" cy="270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86651D3B-9DBD-494E-BA34-2A763E3E8D1B}"/>
              </a:ext>
            </a:extLst>
          </p:cNvPr>
          <p:cNvCxnSpPr>
            <a:cxnSpLocks/>
          </p:cNvCxnSpPr>
          <p:nvPr/>
        </p:nvCxnSpPr>
        <p:spPr>
          <a:xfrm flipV="1">
            <a:off x="2110555" y="5334005"/>
            <a:ext cx="2858403" cy="101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F8C2F7A4-59F1-4400-9E0C-A9B8177DD524}"/>
              </a:ext>
            </a:extLst>
          </p:cNvPr>
          <p:cNvCxnSpPr>
            <a:cxnSpLocks/>
          </p:cNvCxnSpPr>
          <p:nvPr/>
        </p:nvCxnSpPr>
        <p:spPr>
          <a:xfrm>
            <a:off x="5027629" y="4131663"/>
            <a:ext cx="1511783" cy="72954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341C6F19-5C8A-4176-83F5-409CC7090A10}"/>
              </a:ext>
            </a:extLst>
          </p:cNvPr>
          <p:cNvCxnSpPr>
            <a:cxnSpLocks/>
          </p:cNvCxnSpPr>
          <p:nvPr/>
        </p:nvCxnSpPr>
        <p:spPr>
          <a:xfrm flipV="1">
            <a:off x="4968958" y="5273281"/>
            <a:ext cx="1570454" cy="4616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F374FF4F-D65B-44C3-8B6E-CE2AE1625218}"/>
              </a:ext>
            </a:extLst>
          </p:cNvPr>
          <p:cNvCxnSpPr>
            <a:cxnSpLocks/>
          </p:cNvCxnSpPr>
          <p:nvPr/>
        </p:nvCxnSpPr>
        <p:spPr>
          <a:xfrm>
            <a:off x="3935713" y="4089794"/>
            <a:ext cx="2261416" cy="76377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E2E71319-2EB0-49F3-BD6C-14D78390D3A9}"/>
              </a:ext>
            </a:extLst>
          </p:cNvPr>
          <p:cNvCxnSpPr>
            <a:cxnSpLocks/>
          </p:cNvCxnSpPr>
          <p:nvPr/>
        </p:nvCxnSpPr>
        <p:spPr>
          <a:xfrm>
            <a:off x="3878773" y="5250611"/>
            <a:ext cx="2300635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CD326FB1-6A84-4446-A368-B75EA9EEB37B}"/>
              </a:ext>
            </a:extLst>
          </p:cNvPr>
          <p:cNvGrpSpPr/>
          <p:nvPr/>
        </p:nvGrpSpPr>
        <p:grpSpPr>
          <a:xfrm>
            <a:off x="3885254" y="4079989"/>
            <a:ext cx="1139900" cy="1230018"/>
            <a:chOff x="4597435" y="3429364"/>
            <a:chExt cx="1139900" cy="123001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392CE5-67B5-4308-9EFC-30AA25B840AF}"/>
                </a:ext>
              </a:extLst>
            </p:cNvPr>
            <p:cNvSpPr/>
            <p:nvPr/>
          </p:nvSpPr>
          <p:spPr>
            <a:xfrm rot="194281">
              <a:off x="4642026" y="3429364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A2E05FF-6957-46E6-99FA-B789AD8F68FC}"/>
                </a:ext>
              </a:extLst>
            </p:cNvPr>
            <p:cNvSpPr/>
            <p:nvPr/>
          </p:nvSpPr>
          <p:spPr>
            <a:xfrm rot="194281">
              <a:off x="5006935" y="3450008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0DE7837-B4EF-41F9-9023-AD23932D2016}"/>
                </a:ext>
              </a:extLst>
            </p:cNvPr>
            <p:cNvSpPr/>
            <p:nvPr/>
          </p:nvSpPr>
          <p:spPr>
            <a:xfrm rot="194281">
              <a:off x="5371843" y="3470653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44E6467-117B-4AA5-8847-4F610EE92BDB}"/>
                </a:ext>
              </a:extLst>
            </p:cNvPr>
            <p:cNvSpPr/>
            <p:nvPr/>
          </p:nvSpPr>
          <p:spPr>
            <a:xfrm rot="194281">
              <a:off x="4619626" y="3825304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F77993B-2AD9-47F0-8B1D-2496F9010DE8}"/>
                </a:ext>
              </a:extLst>
            </p:cNvPr>
            <p:cNvSpPr/>
            <p:nvPr/>
          </p:nvSpPr>
          <p:spPr>
            <a:xfrm rot="194281">
              <a:off x="4984535" y="3845948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D993E9-7726-4381-948B-FB8B999BE678}"/>
                </a:ext>
              </a:extLst>
            </p:cNvPr>
            <p:cNvSpPr/>
            <p:nvPr/>
          </p:nvSpPr>
          <p:spPr>
            <a:xfrm rot="194281">
              <a:off x="5349443" y="3866592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FE29A94-C61B-4FC5-BD86-662E9D003293}"/>
                </a:ext>
              </a:extLst>
            </p:cNvPr>
            <p:cNvSpPr/>
            <p:nvPr/>
          </p:nvSpPr>
          <p:spPr>
            <a:xfrm rot="194281">
              <a:off x="4597435" y="4217562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D35C925-03A0-48D1-BCAD-8F969BF7835B}"/>
                </a:ext>
              </a:extLst>
            </p:cNvPr>
            <p:cNvSpPr/>
            <p:nvPr/>
          </p:nvSpPr>
          <p:spPr>
            <a:xfrm rot="194281">
              <a:off x="4962343" y="4238207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6BC30E0-E9BD-4165-A08E-D2D2ED27013D}"/>
                </a:ext>
              </a:extLst>
            </p:cNvPr>
            <p:cNvSpPr/>
            <p:nvPr/>
          </p:nvSpPr>
          <p:spPr>
            <a:xfrm rot="194281">
              <a:off x="5327252" y="4258851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30" name="내용 개체 틀 3">
            <a:extLst>
              <a:ext uri="{FF2B5EF4-FFF2-40B4-BE49-F238E27FC236}">
                <a16:creationId xmlns:a16="http://schemas.microsoft.com/office/drawing/2014/main" id="{88B72FE8-5F52-4F93-B8F0-F19B718BF955}"/>
              </a:ext>
            </a:extLst>
          </p:cNvPr>
          <p:cNvSpPr txBox="1">
            <a:spLocks/>
          </p:cNvSpPr>
          <p:nvPr/>
        </p:nvSpPr>
        <p:spPr>
          <a:xfrm>
            <a:off x="1189192" y="3413513"/>
            <a:ext cx="1314818" cy="353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/>
              <a:t>Input</a:t>
            </a:r>
          </a:p>
        </p:txBody>
      </p:sp>
      <p:sp>
        <p:nvSpPr>
          <p:cNvPr id="131" name="내용 개체 틀 3">
            <a:extLst>
              <a:ext uri="{FF2B5EF4-FFF2-40B4-BE49-F238E27FC236}">
                <a16:creationId xmlns:a16="http://schemas.microsoft.com/office/drawing/2014/main" id="{2D81E238-5AEF-400D-9F14-00065311F7A1}"/>
              </a:ext>
            </a:extLst>
          </p:cNvPr>
          <p:cNvSpPr txBox="1">
            <a:spLocks/>
          </p:cNvSpPr>
          <p:nvPr/>
        </p:nvSpPr>
        <p:spPr>
          <a:xfrm>
            <a:off x="3820091" y="3705133"/>
            <a:ext cx="1314818" cy="353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/>
              <a:t>Kernel</a:t>
            </a:r>
          </a:p>
        </p:txBody>
      </p:sp>
      <p:sp>
        <p:nvSpPr>
          <p:cNvPr id="132" name="내용 개체 틀 3">
            <a:extLst>
              <a:ext uri="{FF2B5EF4-FFF2-40B4-BE49-F238E27FC236}">
                <a16:creationId xmlns:a16="http://schemas.microsoft.com/office/drawing/2014/main" id="{B06AFB5A-C6E7-4E05-A037-3215986CED1E}"/>
              </a:ext>
            </a:extLst>
          </p:cNvPr>
          <p:cNvSpPr txBox="1">
            <a:spLocks/>
          </p:cNvSpPr>
          <p:nvPr/>
        </p:nvSpPr>
        <p:spPr>
          <a:xfrm>
            <a:off x="6160886" y="4074411"/>
            <a:ext cx="1314818" cy="353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/>
              <a:t>Output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42088A40-9D80-4B15-B250-F3E7D818AFC6}"/>
              </a:ext>
            </a:extLst>
          </p:cNvPr>
          <p:cNvGrpSpPr/>
          <p:nvPr/>
        </p:nvGrpSpPr>
        <p:grpSpPr>
          <a:xfrm rot="21416709">
            <a:off x="9566869" y="3593119"/>
            <a:ext cx="1139900" cy="1230018"/>
            <a:chOff x="4597435" y="3429364"/>
            <a:chExt cx="1139900" cy="1230018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0300BCC-D9DA-4BDB-858E-483AB24FF0C1}"/>
                </a:ext>
              </a:extLst>
            </p:cNvPr>
            <p:cNvSpPr/>
            <p:nvPr/>
          </p:nvSpPr>
          <p:spPr>
            <a:xfrm rot="194281">
              <a:off x="4642026" y="3429364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D85B5EC9-81AC-4D12-85B8-E4D17F5B760F}"/>
                </a:ext>
              </a:extLst>
            </p:cNvPr>
            <p:cNvSpPr/>
            <p:nvPr/>
          </p:nvSpPr>
          <p:spPr>
            <a:xfrm rot="194281">
              <a:off x="5006935" y="3450008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805F1D9-DB3F-47E5-B258-DE12B179E2E2}"/>
                </a:ext>
              </a:extLst>
            </p:cNvPr>
            <p:cNvSpPr/>
            <p:nvPr/>
          </p:nvSpPr>
          <p:spPr>
            <a:xfrm rot="194281">
              <a:off x="5371843" y="3470653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700F1DC-6B1A-40B3-85AF-AF299F12EAC6}"/>
                </a:ext>
              </a:extLst>
            </p:cNvPr>
            <p:cNvSpPr/>
            <p:nvPr/>
          </p:nvSpPr>
          <p:spPr>
            <a:xfrm rot="194281">
              <a:off x="4619626" y="3825304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32F51AE8-F2A3-48A8-9DA3-E30660CD65F3}"/>
                </a:ext>
              </a:extLst>
            </p:cNvPr>
            <p:cNvSpPr/>
            <p:nvPr/>
          </p:nvSpPr>
          <p:spPr>
            <a:xfrm rot="194281">
              <a:off x="4984535" y="3845948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CDBEB9A-67AC-4FB3-A1EA-C75A5AFC535E}"/>
                </a:ext>
              </a:extLst>
            </p:cNvPr>
            <p:cNvSpPr/>
            <p:nvPr/>
          </p:nvSpPr>
          <p:spPr>
            <a:xfrm rot="194281">
              <a:off x="5349443" y="3866592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9DF16D9-F613-4252-80B3-6C660A41E721}"/>
                </a:ext>
              </a:extLst>
            </p:cNvPr>
            <p:cNvSpPr/>
            <p:nvPr/>
          </p:nvSpPr>
          <p:spPr>
            <a:xfrm rot="194281">
              <a:off x="4597435" y="4217562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E0B32359-6489-4D42-8568-FA6644156BA5}"/>
                </a:ext>
              </a:extLst>
            </p:cNvPr>
            <p:cNvSpPr/>
            <p:nvPr/>
          </p:nvSpPr>
          <p:spPr>
            <a:xfrm rot="194281">
              <a:off x="4962343" y="4238207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4CCEBB3A-E1C0-49DA-A8B9-83F32429DCBE}"/>
                </a:ext>
              </a:extLst>
            </p:cNvPr>
            <p:cNvSpPr/>
            <p:nvPr/>
          </p:nvSpPr>
          <p:spPr>
            <a:xfrm rot="194281">
              <a:off x="5327252" y="4258851"/>
              <a:ext cx="365492" cy="4005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FE3B98E-D127-4654-A8B5-507B882EB7BF}"/>
              </a:ext>
            </a:extLst>
          </p:cNvPr>
          <p:cNvGrpSpPr/>
          <p:nvPr/>
        </p:nvGrpSpPr>
        <p:grpSpPr>
          <a:xfrm rot="303975">
            <a:off x="8122720" y="3580420"/>
            <a:ext cx="1166383" cy="1260064"/>
            <a:chOff x="8465421" y="4769793"/>
            <a:chExt cx="1166383" cy="126006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83DD0042-85CF-44E8-B655-C3803269A01A}"/>
                </a:ext>
              </a:extLst>
            </p:cNvPr>
            <p:cNvSpPr/>
            <p:nvPr/>
          </p:nvSpPr>
          <p:spPr>
            <a:xfrm rot="21284286">
              <a:off x="8465421" y="4836831"/>
              <a:ext cx="365492" cy="4005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7699889-43F8-4451-827D-66D56049AD41}"/>
                </a:ext>
              </a:extLst>
            </p:cNvPr>
            <p:cNvSpPr/>
            <p:nvPr/>
          </p:nvSpPr>
          <p:spPr>
            <a:xfrm rot="21284286">
              <a:off x="8829374" y="4803312"/>
              <a:ext cx="365492" cy="4005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FA6ED5E7-A03C-4352-B33F-F4A66C16E6E2}"/>
                </a:ext>
              </a:extLst>
            </p:cNvPr>
            <p:cNvSpPr/>
            <p:nvPr/>
          </p:nvSpPr>
          <p:spPr>
            <a:xfrm rot="21284286">
              <a:off x="9193326" y="4769793"/>
              <a:ext cx="365492" cy="4005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4C7A1394-41B8-48A0-8A4E-3EC7FB26EDB4}"/>
                </a:ext>
              </a:extLst>
            </p:cNvPr>
            <p:cNvSpPr/>
            <p:nvPr/>
          </p:nvSpPr>
          <p:spPr>
            <a:xfrm rot="21284286">
              <a:off x="8502154" y="5235674"/>
              <a:ext cx="365492" cy="4005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24BB003-C802-40B0-8F38-F624C44CE86E}"/>
                </a:ext>
              </a:extLst>
            </p:cNvPr>
            <p:cNvSpPr/>
            <p:nvPr/>
          </p:nvSpPr>
          <p:spPr>
            <a:xfrm rot="21284286">
              <a:off x="8866106" y="5202155"/>
              <a:ext cx="365492" cy="4005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70C2C67A-6F62-472E-9547-5497633FB7AB}"/>
                </a:ext>
              </a:extLst>
            </p:cNvPr>
            <p:cNvSpPr/>
            <p:nvPr/>
          </p:nvSpPr>
          <p:spPr>
            <a:xfrm rot="21284286">
              <a:off x="9230058" y="5168636"/>
              <a:ext cx="365492" cy="4005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810F3D3A-CC05-41E6-B30F-1F94324C1A0F}"/>
                </a:ext>
              </a:extLst>
            </p:cNvPr>
            <p:cNvSpPr/>
            <p:nvPr/>
          </p:nvSpPr>
          <p:spPr>
            <a:xfrm rot="21284286">
              <a:off x="8538408" y="5629326"/>
              <a:ext cx="365492" cy="4005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C17B56E6-BEDF-4BA1-87CA-7DCA77A69615}"/>
                </a:ext>
              </a:extLst>
            </p:cNvPr>
            <p:cNvSpPr/>
            <p:nvPr/>
          </p:nvSpPr>
          <p:spPr>
            <a:xfrm rot="21284286">
              <a:off x="8902360" y="5595807"/>
              <a:ext cx="365492" cy="4005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471BEC5E-7B1E-422A-8586-7B68281E567F}"/>
                </a:ext>
              </a:extLst>
            </p:cNvPr>
            <p:cNvSpPr/>
            <p:nvPr/>
          </p:nvSpPr>
          <p:spPr>
            <a:xfrm rot="21284286">
              <a:off x="9266312" y="5562288"/>
              <a:ext cx="365492" cy="4005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58" name="내용 개체 틀 3">
            <a:extLst>
              <a:ext uri="{FF2B5EF4-FFF2-40B4-BE49-F238E27FC236}">
                <a16:creationId xmlns:a16="http://schemas.microsoft.com/office/drawing/2014/main" id="{F750CD1A-2183-446B-A49B-E148B13D51CD}"/>
              </a:ext>
            </a:extLst>
          </p:cNvPr>
          <p:cNvSpPr txBox="1">
            <a:spLocks/>
          </p:cNvSpPr>
          <p:nvPr/>
        </p:nvSpPr>
        <p:spPr>
          <a:xfrm>
            <a:off x="8047144" y="4803084"/>
            <a:ext cx="1314818" cy="353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/>
              <a:t>A</a:t>
            </a:r>
          </a:p>
        </p:txBody>
      </p:sp>
      <p:sp>
        <p:nvSpPr>
          <p:cNvPr id="159" name="내용 개체 틀 3">
            <a:extLst>
              <a:ext uri="{FF2B5EF4-FFF2-40B4-BE49-F238E27FC236}">
                <a16:creationId xmlns:a16="http://schemas.microsoft.com/office/drawing/2014/main" id="{0B35E819-CAEA-4462-B98E-EEEB3424AA80}"/>
              </a:ext>
            </a:extLst>
          </p:cNvPr>
          <p:cNvSpPr txBox="1">
            <a:spLocks/>
          </p:cNvSpPr>
          <p:nvPr/>
        </p:nvSpPr>
        <p:spPr>
          <a:xfrm>
            <a:off x="9469783" y="4803084"/>
            <a:ext cx="1314818" cy="353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/>
              <a:t>B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B54D1E7C-7C38-4A7F-989B-3E1C4E77C385}"/>
              </a:ext>
            </a:extLst>
          </p:cNvPr>
          <p:cNvGrpSpPr/>
          <p:nvPr/>
        </p:nvGrpSpPr>
        <p:grpSpPr>
          <a:xfrm rot="21416709">
            <a:off x="10977139" y="3593120"/>
            <a:ext cx="1139900" cy="1230018"/>
            <a:chOff x="4597435" y="3429364"/>
            <a:chExt cx="1139900" cy="1230018"/>
          </a:xfrm>
          <a:solidFill>
            <a:schemeClr val="bg2">
              <a:lumMod val="90000"/>
            </a:schemeClr>
          </a:solidFill>
        </p:grpSpPr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F1767A6F-F16D-4A08-8D80-9A103BE1311F}"/>
                </a:ext>
              </a:extLst>
            </p:cNvPr>
            <p:cNvSpPr/>
            <p:nvPr/>
          </p:nvSpPr>
          <p:spPr>
            <a:xfrm rot="194281">
              <a:off x="4642026" y="3429364"/>
              <a:ext cx="365492" cy="4005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5F9FA420-1F82-4244-AF6E-D4541D54523A}"/>
                </a:ext>
              </a:extLst>
            </p:cNvPr>
            <p:cNvSpPr/>
            <p:nvPr/>
          </p:nvSpPr>
          <p:spPr>
            <a:xfrm rot="194281">
              <a:off x="5006935" y="3450008"/>
              <a:ext cx="365492" cy="4005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0704D59-B1A4-493C-9E60-1E328DAEE11F}"/>
                </a:ext>
              </a:extLst>
            </p:cNvPr>
            <p:cNvSpPr/>
            <p:nvPr/>
          </p:nvSpPr>
          <p:spPr>
            <a:xfrm rot="194281">
              <a:off x="5371843" y="3470653"/>
              <a:ext cx="365492" cy="4005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851CD2F-2085-45DE-992C-3F95453757FC}"/>
                </a:ext>
              </a:extLst>
            </p:cNvPr>
            <p:cNvSpPr/>
            <p:nvPr/>
          </p:nvSpPr>
          <p:spPr>
            <a:xfrm rot="194281">
              <a:off x="4619626" y="3825304"/>
              <a:ext cx="365492" cy="4005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945F1E8D-8265-4F50-83F7-39D897ACED35}"/>
                </a:ext>
              </a:extLst>
            </p:cNvPr>
            <p:cNvSpPr/>
            <p:nvPr/>
          </p:nvSpPr>
          <p:spPr>
            <a:xfrm rot="194281">
              <a:off x="4984535" y="3845948"/>
              <a:ext cx="365492" cy="4005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D9B5C3FF-4704-4CAE-AEE6-0ADD82AFFB72}"/>
                </a:ext>
              </a:extLst>
            </p:cNvPr>
            <p:cNvSpPr/>
            <p:nvPr/>
          </p:nvSpPr>
          <p:spPr>
            <a:xfrm rot="194281">
              <a:off x="5349443" y="3866592"/>
              <a:ext cx="365492" cy="4005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7A448B3-7A83-46C4-9C1C-91733FBCE07C}"/>
                </a:ext>
              </a:extLst>
            </p:cNvPr>
            <p:cNvSpPr/>
            <p:nvPr/>
          </p:nvSpPr>
          <p:spPr>
            <a:xfrm rot="194281">
              <a:off x="4597435" y="4217562"/>
              <a:ext cx="365492" cy="4005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-1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1EA76F60-DB38-4192-961C-6FC7B20E4CDA}"/>
                </a:ext>
              </a:extLst>
            </p:cNvPr>
            <p:cNvSpPr/>
            <p:nvPr/>
          </p:nvSpPr>
          <p:spPr>
            <a:xfrm rot="194281">
              <a:off x="4962343" y="4238207"/>
              <a:ext cx="365492" cy="4005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34599D40-63B5-4849-BCD8-1ED22C489D06}"/>
                </a:ext>
              </a:extLst>
            </p:cNvPr>
            <p:cNvSpPr/>
            <p:nvPr/>
          </p:nvSpPr>
          <p:spPr>
            <a:xfrm rot="194281">
              <a:off x="5327252" y="4258851"/>
              <a:ext cx="365492" cy="4005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10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70" name="내용 개체 틀 3">
            <a:extLst>
              <a:ext uri="{FF2B5EF4-FFF2-40B4-BE49-F238E27FC236}">
                <a16:creationId xmlns:a16="http://schemas.microsoft.com/office/drawing/2014/main" id="{44A6824F-E12A-4537-9532-D9229A7F63EB}"/>
              </a:ext>
            </a:extLst>
          </p:cNvPr>
          <p:cNvSpPr txBox="1">
            <a:spLocks/>
          </p:cNvSpPr>
          <p:nvPr/>
        </p:nvSpPr>
        <p:spPr>
          <a:xfrm>
            <a:off x="10888418" y="4803084"/>
            <a:ext cx="1314818" cy="353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/>
              <a:t>A</a:t>
            </a:r>
            <a:r>
              <a:rPr lang="ko-KR" altLang="en-US" dirty="0"/>
              <a:t>⊙</a:t>
            </a:r>
            <a:r>
              <a:rPr lang="en-US" altLang="ko-KR" dirty="0"/>
              <a:t>B</a:t>
            </a: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16ABC409-5BDF-42F1-86C3-4DA36D6DEBCD}"/>
              </a:ext>
            </a:extLst>
          </p:cNvPr>
          <p:cNvCxnSpPr>
            <a:stCxn id="170" idx="2"/>
          </p:cNvCxnSpPr>
          <p:nvPr/>
        </p:nvCxnSpPr>
        <p:spPr>
          <a:xfrm flipH="1">
            <a:off x="10135557" y="5156218"/>
            <a:ext cx="1410270" cy="4853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내용 개체 틀 3">
            <a:extLst>
              <a:ext uri="{FF2B5EF4-FFF2-40B4-BE49-F238E27FC236}">
                <a16:creationId xmlns:a16="http://schemas.microsoft.com/office/drawing/2014/main" id="{CAE2D2DF-5D07-426E-9813-FC1120540A9B}"/>
              </a:ext>
            </a:extLst>
          </p:cNvPr>
          <p:cNvSpPr txBox="1">
            <a:spLocks/>
          </p:cNvSpPr>
          <p:nvPr/>
        </p:nvSpPr>
        <p:spPr>
          <a:xfrm>
            <a:off x="10542110" y="5394615"/>
            <a:ext cx="1410270" cy="3531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/>
              <a:t>SUM(A</a:t>
            </a:r>
            <a:r>
              <a:rPr lang="ko-KR" altLang="en-US" dirty="0"/>
              <a:t>⊙</a:t>
            </a:r>
            <a:r>
              <a:rPr lang="en-US" altLang="ko-KR" dirty="0"/>
              <a:t>B)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185" name="내용 개체 틀 3">
            <a:extLst>
              <a:ext uri="{FF2B5EF4-FFF2-40B4-BE49-F238E27FC236}">
                <a16:creationId xmlns:a16="http://schemas.microsoft.com/office/drawing/2014/main" id="{445D4B36-14C8-4BE9-930C-2C556E591BD0}"/>
              </a:ext>
            </a:extLst>
          </p:cNvPr>
          <p:cNvSpPr txBox="1">
            <a:spLocks/>
          </p:cNvSpPr>
          <p:nvPr/>
        </p:nvSpPr>
        <p:spPr>
          <a:xfrm>
            <a:off x="10141432" y="5662190"/>
            <a:ext cx="2050568" cy="761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1</a:t>
            </a:r>
            <a:r>
              <a:rPr lang="ko-KR" altLang="en-US" sz="1000" dirty="0"/>
              <a:t>개의 스칼라 값으로 </a:t>
            </a:r>
            <a:r>
              <a:rPr lang="en-US" altLang="ko-KR" sz="1000" dirty="0" err="1"/>
              <a:t>Ouput</a:t>
            </a:r>
            <a:r>
              <a:rPr lang="ko-KR" altLang="en-US" sz="1000" dirty="0"/>
              <a:t>의 픽셀 값이 되는 과정을 </a:t>
            </a:r>
            <a:r>
              <a:rPr lang="en-US" altLang="ko-KR" sz="1000" dirty="0"/>
              <a:t>Group </a:t>
            </a:r>
            <a:r>
              <a:rPr lang="ko-KR" altLang="en-US" sz="1000" dirty="0" err="1"/>
              <a:t>이라함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7759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1F24A142-DF05-479C-9FFD-C76C9263D921}"/>
              </a:ext>
            </a:extLst>
          </p:cNvPr>
          <p:cNvGrpSpPr/>
          <p:nvPr/>
        </p:nvGrpSpPr>
        <p:grpSpPr>
          <a:xfrm>
            <a:off x="780493" y="3989953"/>
            <a:ext cx="2386878" cy="2600410"/>
            <a:chOff x="6816747" y="3578119"/>
            <a:chExt cx="2673538" cy="2912714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AFB01F42-5B40-42BF-8256-F9146983C4C5}"/>
                </a:ext>
              </a:extLst>
            </p:cNvPr>
            <p:cNvSpPr/>
            <p:nvPr/>
          </p:nvSpPr>
          <p:spPr>
            <a:xfrm rot="15040">
              <a:off x="6825223" y="4221657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B74C9019-76D6-4132-9D27-0A8BF4756972}"/>
                </a:ext>
              </a:extLst>
            </p:cNvPr>
            <p:cNvSpPr/>
            <p:nvPr/>
          </p:nvSpPr>
          <p:spPr>
            <a:xfrm rot="15040">
              <a:off x="7120872" y="4222949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FAF10658-4674-4E62-B84F-B5F4D88162F4}"/>
                </a:ext>
              </a:extLst>
            </p:cNvPr>
            <p:cNvSpPr/>
            <p:nvPr/>
          </p:nvSpPr>
          <p:spPr>
            <a:xfrm rot="15040">
              <a:off x="7416521" y="4224243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71A79F7-59FF-4C52-BAA3-587E7B5CC4B5}"/>
                </a:ext>
              </a:extLst>
            </p:cNvPr>
            <p:cNvSpPr/>
            <p:nvPr/>
          </p:nvSpPr>
          <p:spPr>
            <a:xfrm rot="15040">
              <a:off x="7712169" y="4225537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0F9BA184-86D0-428E-AB90-E0B55A646923}"/>
                </a:ext>
              </a:extLst>
            </p:cNvPr>
            <p:cNvSpPr/>
            <p:nvPr/>
          </p:nvSpPr>
          <p:spPr>
            <a:xfrm rot="15040">
              <a:off x="8007818" y="4226830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84E469B-E2AF-412B-A6A1-189811F7BB1E}"/>
                </a:ext>
              </a:extLst>
            </p:cNvPr>
            <p:cNvSpPr/>
            <p:nvPr/>
          </p:nvSpPr>
          <p:spPr>
            <a:xfrm rot="15040">
              <a:off x="8303466" y="4228123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5AF9DBA-C342-4E3E-B50B-B4321F84647A}"/>
                </a:ext>
              </a:extLst>
            </p:cNvPr>
            <p:cNvSpPr/>
            <p:nvPr/>
          </p:nvSpPr>
          <p:spPr>
            <a:xfrm rot="15040">
              <a:off x="8599116" y="4229416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A26A8DCF-C4B1-49E5-A629-AB3C1FADFE3B}"/>
                </a:ext>
              </a:extLst>
            </p:cNvPr>
            <p:cNvSpPr/>
            <p:nvPr/>
          </p:nvSpPr>
          <p:spPr>
            <a:xfrm rot="15040">
              <a:off x="6823796" y="4548047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B6EE4EE7-C3DB-4CE8-BF21-D753517153E6}"/>
                </a:ext>
              </a:extLst>
            </p:cNvPr>
            <p:cNvSpPr/>
            <p:nvPr/>
          </p:nvSpPr>
          <p:spPr>
            <a:xfrm rot="15040">
              <a:off x="7119444" y="4549342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8B67AE5A-EAC9-4EDB-9B24-7C4F9F374B63}"/>
                </a:ext>
              </a:extLst>
            </p:cNvPr>
            <p:cNvSpPr/>
            <p:nvPr/>
          </p:nvSpPr>
          <p:spPr>
            <a:xfrm rot="15040">
              <a:off x="7415093" y="4550635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3B634358-5C37-4B5B-86ED-B180E055EFE2}"/>
                </a:ext>
              </a:extLst>
            </p:cNvPr>
            <p:cNvSpPr/>
            <p:nvPr/>
          </p:nvSpPr>
          <p:spPr>
            <a:xfrm rot="15040">
              <a:off x="7710741" y="455192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30B2B80-D0E2-4EAA-8BDB-2A636B2AB5A9}"/>
                </a:ext>
              </a:extLst>
            </p:cNvPr>
            <p:cNvSpPr/>
            <p:nvPr/>
          </p:nvSpPr>
          <p:spPr>
            <a:xfrm rot="15040">
              <a:off x="8006390" y="4553222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415ACC05-1EA3-49A9-B1D0-C1BD6831EC3A}"/>
                </a:ext>
              </a:extLst>
            </p:cNvPr>
            <p:cNvSpPr/>
            <p:nvPr/>
          </p:nvSpPr>
          <p:spPr>
            <a:xfrm rot="15040">
              <a:off x="8302038" y="4554515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CDC7D5B2-339B-415B-85D2-354E629EDDBA}"/>
                </a:ext>
              </a:extLst>
            </p:cNvPr>
            <p:cNvSpPr/>
            <p:nvPr/>
          </p:nvSpPr>
          <p:spPr>
            <a:xfrm rot="15040">
              <a:off x="8597687" y="4555809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DDA2993F-91A5-41C8-9F5F-80C37F93D3A4}"/>
                </a:ext>
              </a:extLst>
            </p:cNvPr>
            <p:cNvSpPr/>
            <p:nvPr/>
          </p:nvSpPr>
          <p:spPr>
            <a:xfrm rot="15040">
              <a:off x="6822378" y="4872040"/>
              <a:ext cx="295651" cy="3239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112D342E-82EE-40A3-A396-3B3AFA4ECDDD}"/>
                </a:ext>
              </a:extLst>
            </p:cNvPr>
            <p:cNvSpPr/>
            <p:nvPr/>
          </p:nvSpPr>
          <p:spPr>
            <a:xfrm rot="15040">
              <a:off x="7118027" y="4873333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AC565AD7-2E4C-486B-B26A-16AD18190064}"/>
                </a:ext>
              </a:extLst>
            </p:cNvPr>
            <p:cNvSpPr/>
            <p:nvPr/>
          </p:nvSpPr>
          <p:spPr>
            <a:xfrm rot="15040">
              <a:off x="7413675" y="4874626"/>
              <a:ext cx="295651" cy="3239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BF271BB-678F-466A-9BDC-7DFDD642E98A}"/>
                </a:ext>
              </a:extLst>
            </p:cNvPr>
            <p:cNvSpPr/>
            <p:nvPr/>
          </p:nvSpPr>
          <p:spPr>
            <a:xfrm rot="15040">
              <a:off x="7709324" y="4875919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A3DD65E9-743E-4E46-99B7-46DD990B2614}"/>
                </a:ext>
              </a:extLst>
            </p:cNvPr>
            <p:cNvSpPr/>
            <p:nvPr/>
          </p:nvSpPr>
          <p:spPr>
            <a:xfrm rot="15040">
              <a:off x="8004972" y="4877213"/>
              <a:ext cx="295651" cy="3239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AF397E78-6CC1-41DC-A696-5D0340BD616A}"/>
                </a:ext>
              </a:extLst>
            </p:cNvPr>
            <p:cNvSpPr/>
            <p:nvPr/>
          </p:nvSpPr>
          <p:spPr>
            <a:xfrm rot="15040">
              <a:off x="8300621" y="4878507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88580353-204D-417E-B4CA-3DFFA8229584}"/>
                </a:ext>
              </a:extLst>
            </p:cNvPr>
            <p:cNvSpPr/>
            <p:nvPr/>
          </p:nvSpPr>
          <p:spPr>
            <a:xfrm rot="15040">
              <a:off x="8596270" y="4879800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CE0DB298-CDD3-4406-85CB-D986780B04AD}"/>
                </a:ext>
              </a:extLst>
            </p:cNvPr>
            <p:cNvSpPr/>
            <p:nvPr/>
          </p:nvSpPr>
          <p:spPr>
            <a:xfrm rot="15040">
              <a:off x="6820979" y="5191814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A8CE21CF-39CF-4CE7-A388-7E795F289660}"/>
                </a:ext>
              </a:extLst>
            </p:cNvPr>
            <p:cNvSpPr/>
            <p:nvPr/>
          </p:nvSpPr>
          <p:spPr>
            <a:xfrm rot="15040">
              <a:off x="7116628" y="519310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33C22449-97B8-4DF7-AECE-7CF2B997F29E}"/>
                </a:ext>
              </a:extLst>
            </p:cNvPr>
            <p:cNvSpPr/>
            <p:nvPr/>
          </p:nvSpPr>
          <p:spPr>
            <a:xfrm rot="15040">
              <a:off x="7412276" y="5194401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35A51607-A6C8-4DC7-8B4D-F8B6ED928E6B}"/>
                </a:ext>
              </a:extLst>
            </p:cNvPr>
            <p:cNvSpPr/>
            <p:nvPr/>
          </p:nvSpPr>
          <p:spPr>
            <a:xfrm rot="15040">
              <a:off x="7707925" y="5195695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A9862AB4-0FCE-4E04-BDF9-6968CDC501A2}"/>
                </a:ext>
              </a:extLst>
            </p:cNvPr>
            <p:cNvSpPr/>
            <p:nvPr/>
          </p:nvSpPr>
          <p:spPr>
            <a:xfrm rot="15040">
              <a:off x="8003574" y="519698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023F6E7A-573B-4528-B0A4-31497EFE82C3}"/>
                </a:ext>
              </a:extLst>
            </p:cNvPr>
            <p:cNvSpPr/>
            <p:nvPr/>
          </p:nvSpPr>
          <p:spPr>
            <a:xfrm rot="15040">
              <a:off x="8299222" y="5198281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90382D11-F47E-41F8-A883-27E41F8A434F}"/>
                </a:ext>
              </a:extLst>
            </p:cNvPr>
            <p:cNvSpPr/>
            <p:nvPr/>
          </p:nvSpPr>
          <p:spPr>
            <a:xfrm rot="15040">
              <a:off x="8594870" y="5199575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36046256-3B5D-4F1E-8AE6-87BE6B1790AD}"/>
                </a:ext>
              </a:extLst>
            </p:cNvPr>
            <p:cNvSpPr/>
            <p:nvPr/>
          </p:nvSpPr>
          <p:spPr>
            <a:xfrm rot="15040">
              <a:off x="6819582" y="5511094"/>
              <a:ext cx="295651" cy="3239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89EFD0FA-CB47-4291-84B6-ADC24A7D8D47}"/>
                </a:ext>
              </a:extLst>
            </p:cNvPr>
            <p:cNvSpPr/>
            <p:nvPr/>
          </p:nvSpPr>
          <p:spPr>
            <a:xfrm rot="15040">
              <a:off x="7115230" y="551238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C325283F-2ABE-49CB-B244-A7BDF1E8D0CE}"/>
                </a:ext>
              </a:extLst>
            </p:cNvPr>
            <p:cNvSpPr/>
            <p:nvPr/>
          </p:nvSpPr>
          <p:spPr>
            <a:xfrm rot="15040">
              <a:off x="7410880" y="5513681"/>
              <a:ext cx="295651" cy="3239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97025D4A-582E-47E5-B97E-389F8ACA08DE}"/>
                </a:ext>
              </a:extLst>
            </p:cNvPr>
            <p:cNvSpPr/>
            <p:nvPr/>
          </p:nvSpPr>
          <p:spPr>
            <a:xfrm rot="15040">
              <a:off x="7706528" y="5514974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A17FA61B-0A73-4282-BAB9-C3A608A9603E}"/>
                </a:ext>
              </a:extLst>
            </p:cNvPr>
            <p:cNvSpPr/>
            <p:nvPr/>
          </p:nvSpPr>
          <p:spPr>
            <a:xfrm rot="15040">
              <a:off x="8002177" y="5516268"/>
              <a:ext cx="295651" cy="3239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5AFCAD63-54EF-47C7-B60D-EB07D2846BEA}"/>
                </a:ext>
              </a:extLst>
            </p:cNvPr>
            <p:cNvSpPr/>
            <p:nvPr/>
          </p:nvSpPr>
          <p:spPr>
            <a:xfrm rot="15040">
              <a:off x="8297825" y="5517561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7B11BD3C-D884-41A3-9A95-E616363AE2C3}"/>
                </a:ext>
              </a:extLst>
            </p:cNvPr>
            <p:cNvSpPr/>
            <p:nvPr/>
          </p:nvSpPr>
          <p:spPr>
            <a:xfrm rot="15040">
              <a:off x="8593474" y="5518854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5FF55E-D227-47E7-B36D-2AB129EFD830}"/>
                </a:ext>
              </a:extLst>
            </p:cNvPr>
            <p:cNvSpPr/>
            <p:nvPr/>
          </p:nvSpPr>
          <p:spPr>
            <a:xfrm rot="15040">
              <a:off x="6818165" y="5835086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D8F383AD-7F37-4CA8-A36D-B36F74D74B93}"/>
                </a:ext>
              </a:extLst>
            </p:cNvPr>
            <p:cNvSpPr/>
            <p:nvPr/>
          </p:nvSpPr>
          <p:spPr>
            <a:xfrm rot="15040">
              <a:off x="7113813" y="5836380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14B611D9-95EE-44FC-B772-F71689A23227}"/>
                </a:ext>
              </a:extLst>
            </p:cNvPr>
            <p:cNvSpPr/>
            <p:nvPr/>
          </p:nvSpPr>
          <p:spPr>
            <a:xfrm rot="15040">
              <a:off x="7409462" y="5837673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8C8374CF-E9E7-4708-8EBE-BC4FB65DFA4F}"/>
                </a:ext>
              </a:extLst>
            </p:cNvPr>
            <p:cNvSpPr/>
            <p:nvPr/>
          </p:nvSpPr>
          <p:spPr>
            <a:xfrm rot="15040">
              <a:off x="7705111" y="5838966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D58DDFC6-BE3E-4F9D-B30E-1F13D32A456F}"/>
                </a:ext>
              </a:extLst>
            </p:cNvPr>
            <p:cNvSpPr/>
            <p:nvPr/>
          </p:nvSpPr>
          <p:spPr>
            <a:xfrm rot="15040">
              <a:off x="8000759" y="5840261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28221590-36CE-4702-A0EF-E80066EAFE85}"/>
                </a:ext>
              </a:extLst>
            </p:cNvPr>
            <p:cNvSpPr/>
            <p:nvPr/>
          </p:nvSpPr>
          <p:spPr>
            <a:xfrm rot="15040">
              <a:off x="8296407" y="5841554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72227517-21F1-4A6A-84CF-F5D6E9AA1EC7}"/>
                </a:ext>
              </a:extLst>
            </p:cNvPr>
            <p:cNvSpPr/>
            <p:nvPr/>
          </p:nvSpPr>
          <p:spPr>
            <a:xfrm rot="15040">
              <a:off x="8592056" y="5842847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E3FE68DE-3375-4AEE-9772-B6D04F9A183D}"/>
                </a:ext>
              </a:extLst>
            </p:cNvPr>
            <p:cNvSpPr/>
            <p:nvPr/>
          </p:nvSpPr>
          <p:spPr>
            <a:xfrm rot="15040">
              <a:off x="6816747" y="6159078"/>
              <a:ext cx="295651" cy="3239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D88F1C49-0006-42AD-A2D7-B3178552C08F}"/>
                </a:ext>
              </a:extLst>
            </p:cNvPr>
            <p:cNvSpPr/>
            <p:nvPr/>
          </p:nvSpPr>
          <p:spPr>
            <a:xfrm rot="15040">
              <a:off x="7112396" y="6160372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6AF61517-E572-42B9-9834-72889C34E910}"/>
                </a:ext>
              </a:extLst>
            </p:cNvPr>
            <p:cNvSpPr/>
            <p:nvPr/>
          </p:nvSpPr>
          <p:spPr>
            <a:xfrm rot="15040">
              <a:off x="7408045" y="6161664"/>
              <a:ext cx="295651" cy="3239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60F93BAC-D11C-4B0E-A26C-4203CA5A5DFA}"/>
                </a:ext>
              </a:extLst>
            </p:cNvPr>
            <p:cNvSpPr/>
            <p:nvPr/>
          </p:nvSpPr>
          <p:spPr>
            <a:xfrm rot="15040">
              <a:off x="7703693" y="6162958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F0DE9089-9D19-4D30-8E5E-0A47C12311E5}"/>
                </a:ext>
              </a:extLst>
            </p:cNvPr>
            <p:cNvSpPr/>
            <p:nvPr/>
          </p:nvSpPr>
          <p:spPr>
            <a:xfrm rot="15040">
              <a:off x="7999341" y="6164252"/>
              <a:ext cx="295651" cy="3239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</a:t>
              </a:r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8D7D5340-CFEB-4F20-B071-4903DFED942D}"/>
                </a:ext>
              </a:extLst>
            </p:cNvPr>
            <p:cNvSpPr/>
            <p:nvPr/>
          </p:nvSpPr>
          <p:spPr>
            <a:xfrm rot="15040">
              <a:off x="8294990" y="6165546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2EA2AE56-07A2-4112-BEEC-2E635953C6D7}"/>
                </a:ext>
              </a:extLst>
            </p:cNvPr>
            <p:cNvSpPr/>
            <p:nvPr/>
          </p:nvSpPr>
          <p:spPr>
            <a:xfrm rot="15040">
              <a:off x="8590640" y="6166838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E63DBD68-73F3-4AC0-9003-03E709E1E3F6}"/>
                </a:ext>
              </a:extLst>
            </p:cNvPr>
            <p:cNvSpPr/>
            <p:nvPr/>
          </p:nvSpPr>
          <p:spPr>
            <a:xfrm rot="15040">
              <a:off x="8898349" y="4229416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7E0D37A1-F16F-40A3-B1FC-FA68A71C53CC}"/>
                </a:ext>
              </a:extLst>
            </p:cNvPr>
            <p:cNvSpPr/>
            <p:nvPr/>
          </p:nvSpPr>
          <p:spPr>
            <a:xfrm rot="15040">
              <a:off x="8896920" y="455580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D1505F7E-7A32-4E7C-A273-87B74A0D3E4C}"/>
                </a:ext>
              </a:extLst>
            </p:cNvPr>
            <p:cNvSpPr/>
            <p:nvPr/>
          </p:nvSpPr>
          <p:spPr>
            <a:xfrm rot="15040">
              <a:off x="8895503" y="4879799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8375FC99-DBC0-4B5C-8997-1E7AEF7479B5}"/>
                </a:ext>
              </a:extLst>
            </p:cNvPr>
            <p:cNvSpPr/>
            <p:nvPr/>
          </p:nvSpPr>
          <p:spPr>
            <a:xfrm rot="15040">
              <a:off x="8894103" y="5199574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B909D0F5-C08B-42A2-AB15-26F028947F55}"/>
                </a:ext>
              </a:extLst>
            </p:cNvPr>
            <p:cNvSpPr/>
            <p:nvPr/>
          </p:nvSpPr>
          <p:spPr>
            <a:xfrm rot="15040">
              <a:off x="8892707" y="5518854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0BBC3451-9F1F-4834-BDAA-959157BBE7EC}"/>
                </a:ext>
              </a:extLst>
            </p:cNvPr>
            <p:cNvSpPr/>
            <p:nvPr/>
          </p:nvSpPr>
          <p:spPr>
            <a:xfrm rot="15040">
              <a:off x="8891289" y="5842846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B3C02CAF-59D4-4F7C-8283-45A4C10A1928}"/>
                </a:ext>
              </a:extLst>
            </p:cNvPr>
            <p:cNvSpPr/>
            <p:nvPr/>
          </p:nvSpPr>
          <p:spPr>
            <a:xfrm rot="15040">
              <a:off x="8889873" y="6166837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AFAEAE47-314B-4459-B339-2FB4E6336346}"/>
                </a:ext>
              </a:extLst>
            </p:cNvPr>
            <p:cNvSpPr/>
            <p:nvPr/>
          </p:nvSpPr>
          <p:spPr>
            <a:xfrm rot="15040">
              <a:off x="6825223" y="3900802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C55DB6A0-A775-4461-B78B-D628A887F7EA}"/>
                </a:ext>
              </a:extLst>
            </p:cNvPr>
            <p:cNvSpPr/>
            <p:nvPr/>
          </p:nvSpPr>
          <p:spPr>
            <a:xfrm rot="15040">
              <a:off x="7120872" y="3902095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EB6569B1-C857-46D0-BFDA-DBF2F4E2025C}"/>
                </a:ext>
              </a:extLst>
            </p:cNvPr>
            <p:cNvSpPr/>
            <p:nvPr/>
          </p:nvSpPr>
          <p:spPr>
            <a:xfrm rot="15040">
              <a:off x="7416521" y="390338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B3A56277-EE77-4860-B7A8-D4CEC3045366}"/>
                </a:ext>
              </a:extLst>
            </p:cNvPr>
            <p:cNvSpPr/>
            <p:nvPr/>
          </p:nvSpPr>
          <p:spPr>
            <a:xfrm rot="15040">
              <a:off x="7712169" y="3904682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87768D78-F519-4A11-AC2A-E14BF2018EA2}"/>
                </a:ext>
              </a:extLst>
            </p:cNvPr>
            <p:cNvSpPr/>
            <p:nvPr/>
          </p:nvSpPr>
          <p:spPr>
            <a:xfrm rot="15040">
              <a:off x="8007818" y="3905976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B7694F64-DA00-422F-B91B-F853BAF0327A}"/>
                </a:ext>
              </a:extLst>
            </p:cNvPr>
            <p:cNvSpPr/>
            <p:nvPr/>
          </p:nvSpPr>
          <p:spPr>
            <a:xfrm rot="15040">
              <a:off x="8303466" y="390726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63503A88-90C0-43EA-AAB5-0558CE1434B5}"/>
                </a:ext>
              </a:extLst>
            </p:cNvPr>
            <p:cNvSpPr/>
            <p:nvPr/>
          </p:nvSpPr>
          <p:spPr>
            <a:xfrm rot="15040">
              <a:off x="8599116" y="3908562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D5B3F6E3-109E-4F7C-9AA6-D4220CA4A4B4}"/>
                </a:ext>
              </a:extLst>
            </p:cNvPr>
            <p:cNvSpPr/>
            <p:nvPr/>
          </p:nvSpPr>
          <p:spPr>
            <a:xfrm rot="15040">
              <a:off x="8898349" y="3908561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FABCBEF1-D6BD-4A70-B3BB-879507CF7B43}"/>
                </a:ext>
              </a:extLst>
            </p:cNvPr>
            <p:cNvSpPr/>
            <p:nvPr/>
          </p:nvSpPr>
          <p:spPr>
            <a:xfrm rot="15040">
              <a:off x="6825222" y="3578119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868177F5-58BB-4F38-96B8-8DEB42A1B5EE}"/>
                </a:ext>
              </a:extLst>
            </p:cNvPr>
            <p:cNvSpPr/>
            <p:nvPr/>
          </p:nvSpPr>
          <p:spPr>
            <a:xfrm rot="15040">
              <a:off x="7120871" y="3579412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1" name="직사각형 450">
              <a:extLst>
                <a:ext uri="{FF2B5EF4-FFF2-40B4-BE49-F238E27FC236}">
                  <a16:creationId xmlns:a16="http://schemas.microsoft.com/office/drawing/2014/main" id="{F26D9C1C-915B-4F8C-8A2B-4612C29F3941}"/>
                </a:ext>
              </a:extLst>
            </p:cNvPr>
            <p:cNvSpPr/>
            <p:nvPr/>
          </p:nvSpPr>
          <p:spPr>
            <a:xfrm rot="15040">
              <a:off x="7416520" y="3580705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BD6654CC-BD5D-4CE0-ADEF-8920FE93BDC3}"/>
                </a:ext>
              </a:extLst>
            </p:cNvPr>
            <p:cNvSpPr/>
            <p:nvPr/>
          </p:nvSpPr>
          <p:spPr>
            <a:xfrm rot="15040">
              <a:off x="7712168" y="3581999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4589F7ED-8757-4D8C-8F5C-1A805392EFA3}"/>
                </a:ext>
              </a:extLst>
            </p:cNvPr>
            <p:cNvSpPr/>
            <p:nvPr/>
          </p:nvSpPr>
          <p:spPr>
            <a:xfrm rot="15040">
              <a:off x="8007817" y="3583293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141020A-510A-4296-901C-09BE07D6F1F4}"/>
                </a:ext>
              </a:extLst>
            </p:cNvPr>
            <p:cNvSpPr/>
            <p:nvPr/>
          </p:nvSpPr>
          <p:spPr>
            <a:xfrm rot="15040">
              <a:off x="8303465" y="3584585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7211C3D1-7255-4C0D-BD3A-BABB3223E5CA}"/>
                </a:ext>
              </a:extLst>
            </p:cNvPr>
            <p:cNvSpPr/>
            <p:nvPr/>
          </p:nvSpPr>
          <p:spPr>
            <a:xfrm rot="15040">
              <a:off x="8599115" y="3585879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37A5186B-8552-4655-AE58-E9BB18E0566D}"/>
                </a:ext>
              </a:extLst>
            </p:cNvPr>
            <p:cNvSpPr/>
            <p:nvPr/>
          </p:nvSpPr>
          <p:spPr>
            <a:xfrm rot="15040">
              <a:off x="8898348" y="3585878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70D27252-44D0-475D-8604-38DAF2EF4BCC}"/>
                </a:ext>
              </a:extLst>
            </p:cNvPr>
            <p:cNvSpPr/>
            <p:nvPr/>
          </p:nvSpPr>
          <p:spPr>
            <a:xfrm rot="15040">
              <a:off x="9194634" y="4229417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FAD4C921-F0F4-449A-B4F8-C1C97FEA4C30}"/>
                </a:ext>
              </a:extLst>
            </p:cNvPr>
            <p:cNvSpPr/>
            <p:nvPr/>
          </p:nvSpPr>
          <p:spPr>
            <a:xfrm rot="15040">
              <a:off x="9193205" y="4555809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C119801A-3C4A-4E83-AFC2-EB0C9AB6F60D}"/>
                </a:ext>
              </a:extLst>
            </p:cNvPr>
            <p:cNvSpPr/>
            <p:nvPr/>
          </p:nvSpPr>
          <p:spPr>
            <a:xfrm rot="15040">
              <a:off x="9191788" y="4879800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4D1AF073-F653-4246-98E4-E432D0FB1720}"/>
                </a:ext>
              </a:extLst>
            </p:cNvPr>
            <p:cNvSpPr/>
            <p:nvPr/>
          </p:nvSpPr>
          <p:spPr>
            <a:xfrm rot="15040">
              <a:off x="9190388" y="5199575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1" name="직사각형 460">
              <a:extLst>
                <a:ext uri="{FF2B5EF4-FFF2-40B4-BE49-F238E27FC236}">
                  <a16:creationId xmlns:a16="http://schemas.microsoft.com/office/drawing/2014/main" id="{16C403C5-3A93-4C24-8216-BFAFADF38748}"/>
                </a:ext>
              </a:extLst>
            </p:cNvPr>
            <p:cNvSpPr/>
            <p:nvPr/>
          </p:nvSpPr>
          <p:spPr>
            <a:xfrm rot="15040">
              <a:off x="9188992" y="5518855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74143647-7743-40CC-87EE-3A47B60DFD67}"/>
                </a:ext>
              </a:extLst>
            </p:cNvPr>
            <p:cNvSpPr/>
            <p:nvPr/>
          </p:nvSpPr>
          <p:spPr>
            <a:xfrm rot="15040">
              <a:off x="9187574" y="5842847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01332DA8-57BE-439A-B3A6-5B3A3EF01FED}"/>
                </a:ext>
              </a:extLst>
            </p:cNvPr>
            <p:cNvSpPr/>
            <p:nvPr/>
          </p:nvSpPr>
          <p:spPr>
            <a:xfrm rot="15040">
              <a:off x="9186158" y="6166838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CF65DAF4-2B4C-408C-87CC-5694CA544A96}"/>
                </a:ext>
              </a:extLst>
            </p:cNvPr>
            <p:cNvSpPr/>
            <p:nvPr/>
          </p:nvSpPr>
          <p:spPr>
            <a:xfrm rot="15040">
              <a:off x="9194634" y="3908562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54F8E594-6440-45CE-932A-0D84DEE4985C}"/>
                </a:ext>
              </a:extLst>
            </p:cNvPr>
            <p:cNvSpPr/>
            <p:nvPr/>
          </p:nvSpPr>
          <p:spPr>
            <a:xfrm rot="15040">
              <a:off x="9194633" y="3585879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영상 데이터 연산 방법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전체 과정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7"/>
            <a:ext cx="11823765" cy="1946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Stride : </a:t>
            </a:r>
            <a:r>
              <a:rPr lang="ko-KR" altLang="en-US" dirty="0"/>
              <a:t>커널의 이동 크기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보통 기본값인 </a:t>
            </a:r>
            <a:r>
              <a:rPr lang="en-US" altLang="ko-KR" dirty="0"/>
              <a:t>1</a:t>
            </a:r>
            <a:r>
              <a:rPr lang="ko-KR" altLang="en-US" dirty="0"/>
              <a:t>을 사용하며</a:t>
            </a:r>
            <a:r>
              <a:rPr lang="en-US" altLang="ko-KR" dirty="0"/>
              <a:t>, Max Pooling</a:t>
            </a:r>
            <a:r>
              <a:rPr lang="ko-KR" altLang="en-US" dirty="0"/>
              <a:t>과 유사하게 이미지를 </a:t>
            </a:r>
            <a:r>
              <a:rPr lang="ko-KR" altLang="en-US" dirty="0" err="1"/>
              <a:t>다운샘플링</a:t>
            </a:r>
            <a:r>
              <a:rPr lang="ko-KR" altLang="en-US" dirty="0"/>
              <a:t> 하기 위해 </a:t>
            </a:r>
            <a:r>
              <a:rPr lang="en-US" altLang="ko-KR" dirty="0"/>
              <a:t>2</a:t>
            </a:r>
            <a:r>
              <a:rPr lang="ko-KR" altLang="en-US" dirty="0"/>
              <a:t>로 지정하여 </a:t>
            </a:r>
            <a:r>
              <a:rPr lang="ko-KR" altLang="en-US" dirty="0" err="1"/>
              <a:t>사용하기도함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Padding : Input data</a:t>
            </a:r>
            <a:r>
              <a:rPr lang="ko-KR" altLang="en-US" dirty="0"/>
              <a:t>의 테두리에 </a:t>
            </a:r>
            <a:r>
              <a:rPr lang="en-US" altLang="ko-KR" dirty="0"/>
              <a:t>padding </a:t>
            </a:r>
            <a:r>
              <a:rPr lang="ko-KR" altLang="en-US" dirty="0"/>
              <a:t>구간을 추가하는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Convolution </a:t>
            </a:r>
            <a:r>
              <a:rPr lang="ko-KR" altLang="en-US" dirty="0"/>
              <a:t>결과인 </a:t>
            </a:r>
            <a:r>
              <a:rPr lang="en-US" altLang="ko-KR" dirty="0"/>
              <a:t>Output</a:t>
            </a:r>
            <a:r>
              <a:rPr lang="ko-KR" altLang="en-US" dirty="0"/>
              <a:t>의 </a:t>
            </a:r>
            <a:r>
              <a:rPr lang="en-US" altLang="ko-KR" dirty="0"/>
              <a:t>size(shape)</a:t>
            </a:r>
            <a:r>
              <a:rPr lang="ko-KR" altLang="en-US" dirty="0"/>
              <a:t>를 </a:t>
            </a:r>
            <a:r>
              <a:rPr lang="en-US" altLang="ko-KR" dirty="0"/>
              <a:t>Input</a:t>
            </a:r>
            <a:r>
              <a:rPr lang="ko-KR" altLang="en-US" dirty="0"/>
              <a:t>과 같게 보존할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Dilation : Kernel</a:t>
            </a:r>
            <a:r>
              <a:rPr lang="ko-KR" altLang="en-US" dirty="0"/>
              <a:t>이 </a:t>
            </a:r>
            <a:r>
              <a:rPr lang="en-US" altLang="ko-KR" dirty="0"/>
              <a:t>Input</a:t>
            </a:r>
            <a:r>
              <a:rPr lang="ko-KR" altLang="en-US" dirty="0"/>
              <a:t>에 적용될 때</a:t>
            </a:r>
            <a:r>
              <a:rPr lang="en-US" altLang="ko-KR" dirty="0"/>
              <a:t>, </a:t>
            </a:r>
            <a:r>
              <a:rPr lang="ko-KR" altLang="en-US" dirty="0"/>
              <a:t>주어진 값 만큼 퍼뜨려서 연산을 적용함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동일한 </a:t>
            </a:r>
            <a:r>
              <a:rPr lang="ko-KR" altLang="en-US" dirty="0" err="1"/>
              <a:t>연산량으로</a:t>
            </a:r>
            <a:r>
              <a:rPr lang="ko-KR" altLang="en-US" dirty="0"/>
              <a:t> 더 넓은 범위</a:t>
            </a:r>
            <a:r>
              <a:rPr lang="en-US" altLang="ko-KR" dirty="0"/>
              <a:t>(</a:t>
            </a:r>
            <a:r>
              <a:rPr lang="ko-KR" altLang="en-US" dirty="0"/>
              <a:t>시야</a:t>
            </a:r>
            <a:r>
              <a:rPr lang="en-US" altLang="ko-KR" dirty="0"/>
              <a:t>)</a:t>
            </a:r>
            <a:r>
              <a:rPr lang="ko-KR" altLang="en-US" dirty="0"/>
              <a:t>의 데이터를 </a:t>
            </a:r>
            <a:r>
              <a:rPr lang="en-US" altLang="ko-KR" dirty="0"/>
              <a:t>Convolution </a:t>
            </a:r>
            <a:r>
              <a:rPr lang="ko-KR" altLang="en-US" dirty="0"/>
              <a:t>할 수 있음</a:t>
            </a:r>
            <a:r>
              <a:rPr lang="en-US" altLang="ko-KR" dirty="0"/>
              <a:t> 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F271FEA-D114-4A91-B272-9F0A80E6934E}"/>
              </a:ext>
            </a:extLst>
          </p:cNvPr>
          <p:cNvSpPr/>
          <p:nvPr/>
        </p:nvSpPr>
        <p:spPr>
          <a:xfrm rot="9045">
            <a:off x="5013607" y="4268689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ADB6BED-4C02-42D0-B8D2-8A617DA1842F}"/>
              </a:ext>
            </a:extLst>
          </p:cNvPr>
          <p:cNvSpPr/>
          <p:nvPr/>
        </p:nvSpPr>
        <p:spPr>
          <a:xfrm rot="9045">
            <a:off x="5309257" y="4269467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8BBBCED-5E43-4CA5-A8DC-A525028B0198}"/>
              </a:ext>
            </a:extLst>
          </p:cNvPr>
          <p:cNvSpPr/>
          <p:nvPr/>
        </p:nvSpPr>
        <p:spPr>
          <a:xfrm rot="9045">
            <a:off x="5604907" y="4270245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7B8BBD0-2410-4A4C-B49E-376693F55C3E}"/>
              </a:ext>
            </a:extLst>
          </p:cNvPr>
          <p:cNvSpPr/>
          <p:nvPr/>
        </p:nvSpPr>
        <p:spPr>
          <a:xfrm rot="9045">
            <a:off x="5012752" y="4593611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E7922C7-52C0-4F2F-86F1-249485FC89D2}"/>
              </a:ext>
            </a:extLst>
          </p:cNvPr>
          <p:cNvSpPr/>
          <p:nvPr/>
        </p:nvSpPr>
        <p:spPr>
          <a:xfrm rot="9045">
            <a:off x="5308402" y="4594389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55C27FD-11B2-481B-ABED-56FDBCD1C4FD}"/>
              </a:ext>
            </a:extLst>
          </p:cNvPr>
          <p:cNvSpPr/>
          <p:nvPr/>
        </p:nvSpPr>
        <p:spPr>
          <a:xfrm rot="9045">
            <a:off x="5604053" y="4595167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BDC68D7-C18F-4FD5-A545-276DC6D8C6B9}"/>
              </a:ext>
            </a:extLst>
          </p:cNvPr>
          <p:cNvSpPr/>
          <p:nvPr/>
        </p:nvSpPr>
        <p:spPr>
          <a:xfrm rot="9045">
            <a:off x="5900557" y="4271022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AA13771-4C7B-45CC-A4E1-0327A02C0B88}"/>
              </a:ext>
            </a:extLst>
          </p:cNvPr>
          <p:cNvSpPr/>
          <p:nvPr/>
        </p:nvSpPr>
        <p:spPr>
          <a:xfrm rot="9045">
            <a:off x="5899702" y="4595944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4018121-D505-4228-BF8D-2E44CE7C7781}"/>
              </a:ext>
            </a:extLst>
          </p:cNvPr>
          <p:cNvSpPr/>
          <p:nvPr/>
        </p:nvSpPr>
        <p:spPr>
          <a:xfrm rot="9045">
            <a:off x="5011896" y="4918877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6BB1776-CEA2-4874-9595-28B3FA1C5F4E}"/>
              </a:ext>
            </a:extLst>
          </p:cNvPr>
          <p:cNvSpPr/>
          <p:nvPr/>
        </p:nvSpPr>
        <p:spPr>
          <a:xfrm rot="9045">
            <a:off x="5307547" y="4919655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BCD502D-C0EF-431D-82D1-70F624DF13A8}"/>
              </a:ext>
            </a:extLst>
          </p:cNvPr>
          <p:cNvSpPr/>
          <p:nvPr/>
        </p:nvSpPr>
        <p:spPr>
          <a:xfrm rot="9045">
            <a:off x="5603197" y="4920432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FC00373-07FD-4676-B2E4-FAA30D79CDAA}"/>
              </a:ext>
            </a:extLst>
          </p:cNvPr>
          <p:cNvSpPr/>
          <p:nvPr/>
        </p:nvSpPr>
        <p:spPr>
          <a:xfrm rot="9045">
            <a:off x="5011041" y="5243798"/>
            <a:ext cx="295651" cy="323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756E4DF-9A44-4BFB-9AA5-0F5F75D336D6}"/>
              </a:ext>
            </a:extLst>
          </p:cNvPr>
          <p:cNvSpPr/>
          <p:nvPr/>
        </p:nvSpPr>
        <p:spPr>
          <a:xfrm rot="9045">
            <a:off x="5306692" y="5244577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577A28-4A33-42D5-980C-D732BD9AE6B6}"/>
              </a:ext>
            </a:extLst>
          </p:cNvPr>
          <p:cNvSpPr/>
          <p:nvPr/>
        </p:nvSpPr>
        <p:spPr>
          <a:xfrm rot="9045">
            <a:off x="5602341" y="5245354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A2A39020-7604-4F49-9156-0CD032F9767F}"/>
              </a:ext>
            </a:extLst>
          </p:cNvPr>
          <p:cNvSpPr/>
          <p:nvPr/>
        </p:nvSpPr>
        <p:spPr>
          <a:xfrm rot="9045">
            <a:off x="5898847" y="4921210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968556-6A8D-41C5-B879-117551A1E8DE}"/>
              </a:ext>
            </a:extLst>
          </p:cNvPr>
          <p:cNvSpPr/>
          <p:nvPr/>
        </p:nvSpPr>
        <p:spPr>
          <a:xfrm rot="9045">
            <a:off x="5897992" y="5246132"/>
            <a:ext cx="295651" cy="323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E392CE5-67B5-4308-9EFC-30AA25B840AF}"/>
              </a:ext>
            </a:extLst>
          </p:cNvPr>
          <p:cNvSpPr/>
          <p:nvPr/>
        </p:nvSpPr>
        <p:spPr>
          <a:xfrm rot="21583540">
            <a:off x="3671131" y="4385678"/>
            <a:ext cx="295651" cy="323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A2E05FF-6957-46E6-99FA-B789AD8F68FC}"/>
              </a:ext>
            </a:extLst>
          </p:cNvPr>
          <p:cNvSpPr/>
          <p:nvPr/>
        </p:nvSpPr>
        <p:spPr>
          <a:xfrm rot="21583540">
            <a:off x="3966779" y="4384261"/>
            <a:ext cx="295651" cy="323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0DE7837-B4EF-41F9-9023-AD23932D2016}"/>
              </a:ext>
            </a:extLst>
          </p:cNvPr>
          <p:cNvSpPr/>
          <p:nvPr/>
        </p:nvSpPr>
        <p:spPr>
          <a:xfrm rot="21583540">
            <a:off x="4262427" y="4382846"/>
            <a:ext cx="295651" cy="323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44E6467-117B-4AA5-8847-4F610EE92BDB}"/>
              </a:ext>
            </a:extLst>
          </p:cNvPr>
          <p:cNvSpPr/>
          <p:nvPr/>
        </p:nvSpPr>
        <p:spPr>
          <a:xfrm rot="21583540">
            <a:off x="3672668" y="4706467"/>
            <a:ext cx="295651" cy="323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-1</a:t>
            </a:r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F77993B-2AD9-47F0-8B1D-2496F9010DE8}"/>
              </a:ext>
            </a:extLst>
          </p:cNvPr>
          <p:cNvSpPr/>
          <p:nvPr/>
        </p:nvSpPr>
        <p:spPr>
          <a:xfrm rot="21583540">
            <a:off x="3968316" y="4705051"/>
            <a:ext cx="295651" cy="323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4D993E9-7726-4381-948B-FB8B999BE678}"/>
              </a:ext>
            </a:extLst>
          </p:cNvPr>
          <p:cNvSpPr/>
          <p:nvPr/>
        </p:nvSpPr>
        <p:spPr>
          <a:xfrm rot="21583540">
            <a:off x="4263963" y="4703635"/>
            <a:ext cx="295651" cy="323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FE29A94-C61B-4FC5-BD86-662E9D003293}"/>
              </a:ext>
            </a:extLst>
          </p:cNvPr>
          <p:cNvSpPr/>
          <p:nvPr/>
        </p:nvSpPr>
        <p:spPr>
          <a:xfrm rot="21583540">
            <a:off x="3674190" y="5024273"/>
            <a:ext cx="295651" cy="323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-1</a:t>
            </a:r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D35C925-03A0-48D1-BCAD-8F969BF7835B}"/>
              </a:ext>
            </a:extLst>
          </p:cNvPr>
          <p:cNvSpPr/>
          <p:nvPr/>
        </p:nvSpPr>
        <p:spPr>
          <a:xfrm rot="21583540">
            <a:off x="3969837" y="5022858"/>
            <a:ext cx="295651" cy="323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6BC30E0-E9BD-4165-A08E-D2D2ED27013D}"/>
              </a:ext>
            </a:extLst>
          </p:cNvPr>
          <p:cNvSpPr/>
          <p:nvPr/>
        </p:nvSpPr>
        <p:spPr>
          <a:xfrm rot="21583540">
            <a:off x="4265485" y="5021442"/>
            <a:ext cx="295651" cy="323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7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1" name="내용 개체 틀 3">
            <a:extLst>
              <a:ext uri="{FF2B5EF4-FFF2-40B4-BE49-F238E27FC236}">
                <a16:creationId xmlns:a16="http://schemas.microsoft.com/office/drawing/2014/main" id="{2D81E238-5AEF-400D-9F14-00065311F7A1}"/>
              </a:ext>
            </a:extLst>
          </p:cNvPr>
          <p:cNvSpPr txBox="1">
            <a:spLocks/>
          </p:cNvSpPr>
          <p:nvPr/>
        </p:nvSpPr>
        <p:spPr>
          <a:xfrm>
            <a:off x="3582818" y="4092725"/>
            <a:ext cx="1063573" cy="28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100" dirty="0"/>
              <a:t>Kernel</a:t>
            </a:r>
          </a:p>
        </p:txBody>
      </p:sp>
      <p:sp>
        <p:nvSpPr>
          <p:cNvPr id="132" name="내용 개체 틀 3">
            <a:extLst>
              <a:ext uri="{FF2B5EF4-FFF2-40B4-BE49-F238E27FC236}">
                <a16:creationId xmlns:a16="http://schemas.microsoft.com/office/drawing/2014/main" id="{B06AFB5A-C6E7-4E05-A037-3215986CED1E}"/>
              </a:ext>
            </a:extLst>
          </p:cNvPr>
          <p:cNvSpPr txBox="1">
            <a:spLocks/>
          </p:cNvSpPr>
          <p:nvPr/>
        </p:nvSpPr>
        <p:spPr>
          <a:xfrm>
            <a:off x="5072443" y="3956759"/>
            <a:ext cx="1063573" cy="28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100" dirty="0"/>
              <a:t>Output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848A68A7-5CC8-41D0-8816-B2043CA83AAB}"/>
              </a:ext>
            </a:extLst>
          </p:cNvPr>
          <p:cNvSpPr/>
          <p:nvPr/>
        </p:nvSpPr>
        <p:spPr>
          <a:xfrm rot="4737451">
            <a:off x="2854528" y="4553957"/>
            <a:ext cx="253457" cy="1280115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8" name="내용 개체 틀 3">
            <a:extLst>
              <a:ext uri="{FF2B5EF4-FFF2-40B4-BE49-F238E27FC236}">
                <a16:creationId xmlns:a16="http://schemas.microsoft.com/office/drawing/2014/main" id="{1515206D-1742-467A-B323-6708F3FC895F}"/>
              </a:ext>
            </a:extLst>
          </p:cNvPr>
          <p:cNvSpPr txBox="1">
            <a:spLocks/>
          </p:cNvSpPr>
          <p:nvPr/>
        </p:nvSpPr>
        <p:spPr>
          <a:xfrm>
            <a:off x="3099528" y="5422440"/>
            <a:ext cx="1063573" cy="28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800" dirty="0"/>
              <a:t>Dilation : (2, 2)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C5B00747-4D78-4733-A80B-0E3BA938FF08}"/>
              </a:ext>
            </a:extLst>
          </p:cNvPr>
          <p:cNvSpPr/>
          <p:nvPr/>
        </p:nvSpPr>
        <p:spPr>
          <a:xfrm rot="15761065">
            <a:off x="3032084" y="6110443"/>
            <a:ext cx="297067" cy="44884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9" name="내용 개체 틀 3">
            <a:extLst>
              <a:ext uri="{FF2B5EF4-FFF2-40B4-BE49-F238E27FC236}">
                <a16:creationId xmlns:a16="http://schemas.microsoft.com/office/drawing/2014/main" id="{68891065-82CF-41BF-B815-7E2F1CD14703}"/>
              </a:ext>
            </a:extLst>
          </p:cNvPr>
          <p:cNvSpPr txBox="1">
            <a:spLocks/>
          </p:cNvSpPr>
          <p:nvPr/>
        </p:nvSpPr>
        <p:spPr>
          <a:xfrm>
            <a:off x="3422125" y="6144362"/>
            <a:ext cx="1063573" cy="28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800" dirty="0"/>
              <a:t>Padding : (1, 1)</a:t>
            </a:r>
          </a:p>
        </p:txBody>
      </p:sp>
      <p:sp>
        <p:nvSpPr>
          <p:cNvPr id="190" name="내용 개체 틀 3">
            <a:extLst>
              <a:ext uri="{FF2B5EF4-FFF2-40B4-BE49-F238E27FC236}">
                <a16:creationId xmlns:a16="http://schemas.microsoft.com/office/drawing/2014/main" id="{1B94F0DD-4091-456C-8C7E-742F24B5A901}"/>
              </a:ext>
            </a:extLst>
          </p:cNvPr>
          <p:cNvSpPr txBox="1">
            <a:spLocks/>
          </p:cNvSpPr>
          <p:nvPr/>
        </p:nvSpPr>
        <p:spPr>
          <a:xfrm>
            <a:off x="1445475" y="3688119"/>
            <a:ext cx="1063573" cy="28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1100" dirty="0"/>
              <a:t>Input</a:t>
            </a:r>
          </a:p>
        </p:txBody>
      </p:sp>
      <p:grpSp>
        <p:nvGrpSpPr>
          <p:cNvPr id="466" name="그룹 465">
            <a:extLst>
              <a:ext uri="{FF2B5EF4-FFF2-40B4-BE49-F238E27FC236}">
                <a16:creationId xmlns:a16="http://schemas.microsoft.com/office/drawing/2014/main" id="{4E9E4CEF-6223-4448-93C9-E0E8757BFA6D}"/>
              </a:ext>
            </a:extLst>
          </p:cNvPr>
          <p:cNvGrpSpPr/>
          <p:nvPr/>
        </p:nvGrpSpPr>
        <p:grpSpPr>
          <a:xfrm>
            <a:off x="7238686" y="4093005"/>
            <a:ext cx="1345512" cy="1465883"/>
            <a:chOff x="6816747" y="3578119"/>
            <a:chExt cx="2673538" cy="2912714"/>
          </a:xfrm>
        </p:grpSpPr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A6C580BA-FECB-4104-97EE-EC10E17F561E}"/>
                </a:ext>
              </a:extLst>
            </p:cNvPr>
            <p:cNvSpPr/>
            <p:nvPr/>
          </p:nvSpPr>
          <p:spPr>
            <a:xfrm rot="15040">
              <a:off x="6825223" y="4221657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5F99FD2E-463B-45D9-8694-008D2E2A4726}"/>
                </a:ext>
              </a:extLst>
            </p:cNvPr>
            <p:cNvSpPr/>
            <p:nvPr/>
          </p:nvSpPr>
          <p:spPr>
            <a:xfrm rot="15040">
              <a:off x="7120872" y="4222949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EA366623-0E91-4F7F-9C7C-FBECF68407A4}"/>
                </a:ext>
              </a:extLst>
            </p:cNvPr>
            <p:cNvSpPr/>
            <p:nvPr/>
          </p:nvSpPr>
          <p:spPr>
            <a:xfrm rot="15040">
              <a:off x="7416521" y="4224243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EC2AF054-CDCC-46B6-B026-8198EC0AD6E4}"/>
                </a:ext>
              </a:extLst>
            </p:cNvPr>
            <p:cNvSpPr/>
            <p:nvPr/>
          </p:nvSpPr>
          <p:spPr>
            <a:xfrm rot="15040">
              <a:off x="7712169" y="4225537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1" name="직사각형 470">
              <a:extLst>
                <a:ext uri="{FF2B5EF4-FFF2-40B4-BE49-F238E27FC236}">
                  <a16:creationId xmlns:a16="http://schemas.microsoft.com/office/drawing/2014/main" id="{37635D3E-ECF7-48C2-B794-F6A7E4DA85FF}"/>
                </a:ext>
              </a:extLst>
            </p:cNvPr>
            <p:cNvSpPr/>
            <p:nvPr/>
          </p:nvSpPr>
          <p:spPr>
            <a:xfrm rot="15040">
              <a:off x="8007818" y="4226830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87F37B8E-BA86-48D0-BBC7-D7825AF41572}"/>
                </a:ext>
              </a:extLst>
            </p:cNvPr>
            <p:cNvSpPr/>
            <p:nvPr/>
          </p:nvSpPr>
          <p:spPr>
            <a:xfrm rot="15040">
              <a:off x="8303466" y="4228123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2AD252D7-7BEC-4440-94E6-3E57BD3A6BE5}"/>
                </a:ext>
              </a:extLst>
            </p:cNvPr>
            <p:cNvSpPr/>
            <p:nvPr/>
          </p:nvSpPr>
          <p:spPr>
            <a:xfrm rot="15040">
              <a:off x="8599116" y="4229416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7A8FD7D4-B11C-4026-BEE6-3BA686B75BBA}"/>
                </a:ext>
              </a:extLst>
            </p:cNvPr>
            <p:cNvSpPr/>
            <p:nvPr/>
          </p:nvSpPr>
          <p:spPr>
            <a:xfrm rot="15040">
              <a:off x="6823796" y="4548047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77920171-4D2B-40FB-8EE6-1292B794ADF4}"/>
                </a:ext>
              </a:extLst>
            </p:cNvPr>
            <p:cNvSpPr/>
            <p:nvPr/>
          </p:nvSpPr>
          <p:spPr>
            <a:xfrm rot="15040">
              <a:off x="7119444" y="4549342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1C27ACEB-EC87-4FF1-92CB-34C3B5F884DB}"/>
                </a:ext>
              </a:extLst>
            </p:cNvPr>
            <p:cNvSpPr/>
            <p:nvPr/>
          </p:nvSpPr>
          <p:spPr>
            <a:xfrm rot="15040">
              <a:off x="7415093" y="4550635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DA576DE8-DBAB-40B4-8FBE-2890A0C2A260}"/>
                </a:ext>
              </a:extLst>
            </p:cNvPr>
            <p:cNvSpPr/>
            <p:nvPr/>
          </p:nvSpPr>
          <p:spPr>
            <a:xfrm rot="15040">
              <a:off x="7710741" y="455192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72FF62FE-8785-45A7-9944-78408BF986B5}"/>
                </a:ext>
              </a:extLst>
            </p:cNvPr>
            <p:cNvSpPr/>
            <p:nvPr/>
          </p:nvSpPr>
          <p:spPr>
            <a:xfrm rot="15040">
              <a:off x="8006390" y="4553222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9ABDCAF7-E04A-40F5-B351-C91F27D5D188}"/>
                </a:ext>
              </a:extLst>
            </p:cNvPr>
            <p:cNvSpPr/>
            <p:nvPr/>
          </p:nvSpPr>
          <p:spPr>
            <a:xfrm rot="15040">
              <a:off x="8302038" y="4554515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961103A0-650A-49CC-A229-C11DEC06F005}"/>
                </a:ext>
              </a:extLst>
            </p:cNvPr>
            <p:cNvSpPr/>
            <p:nvPr/>
          </p:nvSpPr>
          <p:spPr>
            <a:xfrm rot="15040">
              <a:off x="8597687" y="4555809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6CDC58CB-01B9-4BD9-9ABF-5C15A9704D19}"/>
                </a:ext>
              </a:extLst>
            </p:cNvPr>
            <p:cNvSpPr/>
            <p:nvPr/>
          </p:nvSpPr>
          <p:spPr>
            <a:xfrm rot="15040">
              <a:off x="6822378" y="4872040"/>
              <a:ext cx="295651" cy="323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1C6D963D-4BE2-4DE0-AC3C-F6DCC535FB1E}"/>
                </a:ext>
              </a:extLst>
            </p:cNvPr>
            <p:cNvSpPr/>
            <p:nvPr/>
          </p:nvSpPr>
          <p:spPr>
            <a:xfrm rot="15040">
              <a:off x="7118027" y="4873333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2268E001-7883-4313-9F3A-2E32A58EF055}"/>
                </a:ext>
              </a:extLst>
            </p:cNvPr>
            <p:cNvSpPr/>
            <p:nvPr/>
          </p:nvSpPr>
          <p:spPr>
            <a:xfrm rot="15040">
              <a:off x="7413675" y="4874626"/>
              <a:ext cx="295651" cy="323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CCADB509-99F6-493A-B3A6-3D283B1D3372}"/>
                </a:ext>
              </a:extLst>
            </p:cNvPr>
            <p:cNvSpPr/>
            <p:nvPr/>
          </p:nvSpPr>
          <p:spPr>
            <a:xfrm rot="15040">
              <a:off x="7709324" y="4875919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6453AA5E-4AE6-44FE-A24F-D169C44404CA}"/>
                </a:ext>
              </a:extLst>
            </p:cNvPr>
            <p:cNvSpPr/>
            <p:nvPr/>
          </p:nvSpPr>
          <p:spPr>
            <a:xfrm rot="15040">
              <a:off x="8004972" y="4877213"/>
              <a:ext cx="295651" cy="323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10327EB5-1D42-4356-9A53-AA14EA33FE17}"/>
                </a:ext>
              </a:extLst>
            </p:cNvPr>
            <p:cNvSpPr/>
            <p:nvPr/>
          </p:nvSpPr>
          <p:spPr>
            <a:xfrm rot="15040">
              <a:off x="8300621" y="4878507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CBB720B0-DAB7-4E3E-9BBB-51225A7C283D}"/>
                </a:ext>
              </a:extLst>
            </p:cNvPr>
            <p:cNvSpPr/>
            <p:nvPr/>
          </p:nvSpPr>
          <p:spPr>
            <a:xfrm rot="15040">
              <a:off x="8596270" y="4879800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B26435F0-98CE-47BF-90DA-829EC089DEBB}"/>
                </a:ext>
              </a:extLst>
            </p:cNvPr>
            <p:cNvSpPr/>
            <p:nvPr/>
          </p:nvSpPr>
          <p:spPr>
            <a:xfrm rot="15040">
              <a:off x="6820979" y="5191814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3A59D2AF-08B2-4C87-BDBE-26141ADB6DDD}"/>
                </a:ext>
              </a:extLst>
            </p:cNvPr>
            <p:cNvSpPr/>
            <p:nvPr/>
          </p:nvSpPr>
          <p:spPr>
            <a:xfrm rot="15040">
              <a:off x="7116628" y="519310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D48576F8-6BE2-4155-98AE-54846C7D1870}"/>
                </a:ext>
              </a:extLst>
            </p:cNvPr>
            <p:cNvSpPr/>
            <p:nvPr/>
          </p:nvSpPr>
          <p:spPr>
            <a:xfrm rot="15040">
              <a:off x="7412276" y="5194401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1" name="직사각형 490">
              <a:extLst>
                <a:ext uri="{FF2B5EF4-FFF2-40B4-BE49-F238E27FC236}">
                  <a16:creationId xmlns:a16="http://schemas.microsoft.com/office/drawing/2014/main" id="{AFB095D0-0852-4193-B86D-C3C5556F667F}"/>
                </a:ext>
              </a:extLst>
            </p:cNvPr>
            <p:cNvSpPr/>
            <p:nvPr/>
          </p:nvSpPr>
          <p:spPr>
            <a:xfrm rot="15040">
              <a:off x="7707925" y="5195695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AFCC75BD-7DF6-4D75-9337-0BD718596C2F}"/>
                </a:ext>
              </a:extLst>
            </p:cNvPr>
            <p:cNvSpPr/>
            <p:nvPr/>
          </p:nvSpPr>
          <p:spPr>
            <a:xfrm rot="15040">
              <a:off x="8003574" y="519698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F161DE54-F4C5-4F2A-9B04-5A11B9FC2998}"/>
                </a:ext>
              </a:extLst>
            </p:cNvPr>
            <p:cNvSpPr/>
            <p:nvPr/>
          </p:nvSpPr>
          <p:spPr>
            <a:xfrm rot="15040">
              <a:off x="8299222" y="5198281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70CEE2A9-75BE-459F-AA21-4EAA7A9D55C8}"/>
                </a:ext>
              </a:extLst>
            </p:cNvPr>
            <p:cNvSpPr/>
            <p:nvPr/>
          </p:nvSpPr>
          <p:spPr>
            <a:xfrm rot="15040">
              <a:off x="8594870" y="5199575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141F1621-6AB6-40AA-B934-42FEBE5F2E1B}"/>
                </a:ext>
              </a:extLst>
            </p:cNvPr>
            <p:cNvSpPr/>
            <p:nvPr/>
          </p:nvSpPr>
          <p:spPr>
            <a:xfrm rot="15040">
              <a:off x="6819582" y="5511094"/>
              <a:ext cx="295651" cy="323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1CB1A298-F05C-4B3D-94A0-FA2B1CB1BBEE}"/>
                </a:ext>
              </a:extLst>
            </p:cNvPr>
            <p:cNvSpPr/>
            <p:nvPr/>
          </p:nvSpPr>
          <p:spPr>
            <a:xfrm rot="15040">
              <a:off x="7115230" y="551238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5D71A21B-789A-49C5-8739-CC8AAA5B395E}"/>
                </a:ext>
              </a:extLst>
            </p:cNvPr>
            <p:cNvSpPr/>
            <p:nvPr/>
          </p:nvSpPr>
          <p:spPr>
            <a:xfrm rot="15040">
              <a:off x="7410880" y="5513681"/>
              <a:ext cx="295651" cy="323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1CC36C59-349C-4DE0-8FF3-7479D24C9403}"/>
                </a:ext>
              </a:extLst>
            </p:cNvPr>
            <p:cNvSpPr/>
            <p:nvPr/>
          </p:nvSpPr>
          <p:spPr>
            <a:xfrm rot="15040">
              <a:off x="7706528" y="5514974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BE0B0930-2D03-452B-BDCB-B7FD1E12B26A}"/>
                </a:ext>
              </a:extLst>
            </p:cNvPr>
            <p:cNvSpPr/>
            <p:nvPr/>
          </p:nvSpPr>
          <p:spPr>
            <a:xfrm rot="15040">
              <a:off x="8002177" y="5516268"/>
              <a:ext cx="295651" cy="323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D67BA775-85C1-47DD-B9E2-DA4E532FE20C}"/>
                </a:ext>
              </a:extLst>
            </p:cNvPr>
            <p:cNvSpPr/>
            <p:nvPr/>
          </p:nvSpPr>
          <p:spPr>
            <a:xfrm rot="15040">
              <a:off x="8297825" y="5517561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1" name="직사각형 500">
              <a:extLst>
                <a:ext uri="{FF2B5EF4-FFF2-40B4-BE49-F238E27FC236}">
                  <a16:creationId xmlns:a16="http://schemas.microsoft.com/office/drawing/2014/main" id="{B834D20F-0C6F-43A7-831E-96031E327089}"/>
                </a:ext>
              </a:extLst>
            </p:cNvPr>
            <p:cNvSpPr/>
            <p:nvPr/>
          </p:nvSpPr>
          <p:spPr>
            <a:xfrm rot="15040">
              <a:off x="8593474" y="5518854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id="{8917B520-91F9-4453-B7A1-D798CF3F7A7A}"/>
                </a:ext>
              </a:extLst>
            </p:cNvPr>
            <p:cNvSpPr/>
            <p:nvPr/>
          </p:nvSpPr>
          <p:spPr>
            <a:xfrm rot="15040">
              <a:off x="6818165" y="5835086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A0225B3A-C468-4E75-8351-29304CD003E7}"/>
                </a:ext>
              </a:extLst>
            </p:cNvPr>
            <p:cNvSpPr/>
            <p:nvPr/>
          </p:nvSpPr>
          <p:spPr>
            <a:xfrm rot="15040">
              <a:off x="7113813" y="5836380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4" name="직사각형 503">
              <a:extLst>
                <a:ext uri="{FF2B5EF4-FFF2-40B4-BE49-F238E27FC236}">
                  <a16:creationId xmlns:a16="http://schemas.microsoft.com/office/drawing/2014/main" id="{5A49F3A4-7336-4FA4-846B-47FD954B11C2}"/>
                </a:ext>
              </a:extLst>
            </p:cNvPr>
            <p:cNvSpPr/>
            <p:nvPr/>
          </p:nvSpPr>
          <p:spPr>
            <a:xfrm rot="15040">
              <a:off x="7409462" y="5837673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3700303F-7156-421F-BFE9-CAAD27785533}"/>
                </a:ext>
              </a:extLst>
            </p:cNvPr>
            <p:cNvSpPr/>
            <p:nvPr/>
          </p:nvSpPr>
          <p:spPr>
            <a:xfrm rot="15040">
              <a:off x="7705111" y="5838966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7FF7E50D-5BC7-47F7-8CAD-3282B3642DA8}"/>
                </a:ext>
              </a:extLst>
            </p:cNvPr>
            <p:cNvSpPr/>
            <p:nvPr/>
          </p:nvSpPr>
          <p:spPr>
            <a:xfrm rot="15040">
              <a:off x="8000759" y="5840261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7" name="직사각형 506">
              <a:extLst>
                <a:ext uri="{FF2B5EF4-FFF2-40B4-BE49-F238E27FC236}">
                  <a16:creationId xmlns:a16="http://schemas.microsoft.com/office/drawing/2014/main" id="{970D9857-977D-4892-9AE5-FF407B884194}"/>
                </a:ext>
              </a:extLst>
            </p:cNvPr>
            <p:cNvSpPr/>
            <p:nvPr/>
          </p:nvSpPr>
          <p:spPr>
            <a:xfrm rot="15040">
              <a:off x="8296407" y="5841554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8" name="직사각형 507">
              <a:extLst>
                <a:ext uri="{FF2B5EF4-FFF2-40B4-BE49-F238E27FC236}">
                  <a16:creationId xmlns:a16="http://schemas.microsoft.com/office/drawing/2014/main" id="{5FC276F2-33DD-4C9A-82A2-F6E589624F21}"/>
                </a:ext>
              </a:extLst>
            </p:cNvPr>
            <p:cNvSpPr/>
            <p:nvPr/>
          </p:nvSpPr>
          <p:spPr>
            <a:xfrm rot="15040">
              <a:off x="8592056" y="5842847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B9012732-3824-4E5F-966B-02C7EB700423}"/>
                </a:ext>
              </a:extLst>
            </p:cNvPr>
            <p:cNvSpPr/>
            <p:nvPr/>
          </p:nvSpPr>
          <p:spPr>
            <a:xfrm rot="15040">
              <a:off x="6816747" y="6159078"/>
              <a:ext cx="295651" cy="323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0" name="직사각형 509">
              <a:extLst>
                <a:ext uri="{FF2B5EF4-FFF2-40B4-BE49-F238E27FC236}">
                  <a16:creationId xmlns:a16="http://schemas.microsoft.com/office/drawing/2014/main" id="{7E22A443-0354-4A1C-B434-4B04BC414B50}"/>
                </a:ext>
              </a:extLst>
            </p:cNvPr>
            <p:cNvSpPr/>
            <p:nvPr/>
          </p:nvSpPr>
          <p:spPr>
            <a:xfrm rot="15040">
              <a:off x="7112396" y="6160372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1" name="직사각형 510">
              <a:extLst>
                <a:ext uri="{FF2B5EF4-FFF2-40B4-BE49-F238E27FC236}">
                  <a16:creationId xmlns:a16="http://schemas.microsoft.com/office/drawing/2014/main" id="{3383F75C-947C-46EB-B2DF-3BD66115C85F}"/>
                </a:ext>
              </a:extLst>
            </p:cNvPr>
            <p:cNvSpPr/>
            <p:nvPr/>
          </p:nvSpPr>
          <p:spPr>
            <a:xfrm rot="15040">
              <a:off x="7408045" y="6161664"/>
              <a:ext cx="295651" cy="323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2" name="직사각형 511">
              <a:extLst>
                <a:ext uri="{FF2B5EF4-FFF2-40B4-BE49-F238E27FC236}">
                  <a16:creationId xmlns:a16="http://schemas.microsoft.com/office/drawing/2014/main" id="{7A8B1D06-841E-4CAF-BFAA-0519DAA3BAE4}"/>
                </a:ext>
              </a:extLst>
            </p:cNvPr>
            <p:cNvSpPr/>
            <p:nvPr/>
          </p:nvSpPr>
          <p:spPr>
            <a:xfrm rot="15040">
              <a:off x="7703693" y="6162958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EA176F78-62CA-41C7-BD6C-DC4399459205}"/>
                </a:ext>
              </a:extLst>
            </p:cNvPr>
            <p:cNvSpPr/>
            <p:nvPr/>
          </p:nvSpPr>
          <p:spPr>
            <a:xfrm rot="15040">
              <a:off x="7999341" y="6164252"/>
              <a:ext cx="295651" cy="323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CAD72FD5-9B35-40A1-B824-E53200CC8B99}"/>
                </a:ext>
              </a:extLst>
            </p:cNvPr>
            <p:cNvSpPr/>
            <p:nvPr/>
          </p:nvSpPr>
          <p:spPr>
            <a:xfrm rot="15040">
              <a:off x="8294990" y="6165546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81A05D16-4DA4-4314-8A59-0447BF4C8999}"/>
                </a:ext>
              </a:extLst>
            </p:cNvPr>
            <p:cNvSpPr/>
            <p:nvPr/>
          </p:nvSpPr>
          <p:spPr>
            <a:xfrm rot="15040">
              <a:off x="8590640" y="6166838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DE035B6D-E0BB-4C49-AB3F-D6CAB550A377}"/>
                </a:ext>
              </a:extLst>
            </p:cNvPr>
            <p:cNvSpPr/>
            <p:nvPr/>
          </p:nvSpPr>
          <p:spPr>
            <a:xfrm rot="15040">
              <a:off x="8898349" y="4229416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0DEF3917-F009-4B1E-9B69-6299DCD73C67}"/>
                </a:ext>
              </a:extLst>
            </p:cNvPr>
            <p:cNvSpPr/>
            <p:nvPr/>
          </p:nvSpPr>
          <p:spPr>
            <a:xfrm rot="15040">
              <a:off x="8896920" y="455580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8" name="직사각형 517">
              <a:extLst>
                <a:ext uri="{FF2B5EF4-FFF2-40B4-BE49-F238E27FC236}">
                  <a16:creationId xmlns:a16="http://schemas.microsoft.com/office/drawing/2014/main" id="{DF989E75-52EE-49EC-9006-B00D53683F78}"/>
                </a:ext>
              </a:extLst>
            </p:cNvPr>
            <p:cNvSpPr/>
            <p:nvPr/>
          </p:nvSpPr>
          <p:spPr>
            <a:xfrm rot="15040">
              <a:off x="8895503" y="4879799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9" name="직사각형 518">
              <a:extLst>
                <a:ext uri="{FF2B5EF4-FFF2-40B4-BE49-F238E27FC236}">
                  <a16:creationId xmlns:a16="http://schemas.microsoft.com/office/drawing/2014/main" id="{189CD1DB-786B-4D05-A012-20E05CB77ABB}"/>
                </a:ext>
              </a:extLst>
            </p:cNvPr>
            <p:cNvSpPr/>
            <p:nvPr/>
          </p:nvSpPr>
          <p:spPr>
            <a:xfrm rot="15040">
              <a:off x="8894103" y="5199574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B481CE7E-45AD-4BC3-8EBA-CF8632833249}"/>
                </a:ext>
              </a:extLst>
            </p:cNvPr>
            <p:cNvSpPr/>
            <p:nvPr/>
          </p:nvSpPr>
          <p:spPr>
            <a:xfrm rot="15040">
              <a:off x="8892707" y="5518854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B37CE2DE-A884-4642-8C78-E7085096A5DF}"/>
                </a:ext>
              </a:extLst>
            </p:cNvPr>
            <p:cNvSpPr/>
            <p:nvPr/>
          </p:nvSpPr>
          <p:spPr>
            <a:xfrm rot="15040">
              <a:off x="8891289" y="5842846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2" name="직사각형 521">
              <a:extLst>
                <a:ext uri="{FF2B5EF4-FFF2-40B4-BE49-F238E27FC236}">
                  <a16:creationId xmlns:a16="http://schemas.microsoft.com/office/drawing/2014/main" id="{805018FC-D118-46E7-BDEF-986FF8F82EF9}"/>
                </a:ext>
              </a:extLst>
            </p:cNvPr>
            <p:cNvSpPr/>
            <p:nvPr/>
          </p:nvSpPr>
          <p:spPr>
            <a:xfrm rot="15040">
              <a:off x="8889873" y="6166837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3" name="직사각형 522">
              <a:extLst>
                <a:ext uri="{FF2B5EF4-FFF2-40B4-BE49-F238E27FC236}">
                  <a16:creationId xmlns:a16="http://schemas.microsoft.com/office/drawing/2014/main" id="{3ED15357-3956-471E-B379-13AD8F9351FE}"/>
                </a:ext>
              </a:extLst>
            </p:cNvPr>
            <p:cNvSpPr/>
            <p:nvPr/>
          </p:nvSpPr>
          <p:spPr>
            <a:xfrm rot="15040">
              <a:off x="6825223" y="3900802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542DBB51-9E61-41F8-B089-4D3997892473}"/>
                </a:ext>
              </a:extLst>
            </p:cNvPr>
            <p:cNvSpPr/>
            <p:nvPr/>
          </p:nvSpPr>
          <p:spPr>
            <a:xfrm rot="15040">
              <a:off x="7120872" y="3902095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79E5FD9D-8166-4167-819A-53740E21D6B3}"/>
                </a:ext>
              </a:extLst>
            </p:cNvPr>
            <p:cNvSpPr/>
            <p:nvPr/>
          </p:nvSpPr>
          <p:spPr>
            <a:xfrm rot="15040">
              <a:off x="7416521" y="390338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6" name="직사각형 525">
              <a:extLst>
                <a:ext uri="{FF2B5EF4-FFF2-40B4-BE49-F238E27FC236}">
                  <a16:creationId xmlns:a16="http://schemas.microsoft.com/office/drawing/2014/main" id="{F4E347DF-9514-4AB7-9688-1F73359E05F0}"/>
                </a:ext>
              </a:extLst>
            </p:cNvPr>
            <p:cNvSpPr/>
            <p:nvPr/>
          </p:nvSpPr>
          <p:spPr>
            <a:xfrm rot="15040">
              <a:off x="7712169" y="3904682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7" name="직사각형 526">
              <a:extLst>
                <a:ext uri="{FF2B5EF4-FFF2-40B4-BE49-F238E27FC236}">
                  <a16:creationId xmlns:a16="http://schemas.microsoft.com/office/drawing/2014/main" id="{34A276F7-B9A6-4174-A50A-C390E9558545}"/>
                </a:ext>
              </a:extLst>
            </p:cNvPr>
            <p:cNvSpPr/>
            <p:nvPr/>
          </p:nvSpPr>
          <p:spPr>
            <a:xfrm rot="15040">
              <a:off x="8007818" y="3905976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8" name="직사각형 527">
              <a:extLst>
                <a:ext uri="{FF2B5EF4-FFF2-40B4-BE49-F238E27FC236}">
                  <a16:creationId xmlns:a16="http://schemas.microsoft.com/office/drawing/2014/main" id="{694066ED-178A-41E7-BCF8-02F1825DD7D3}"/>
                </a:ext>
              </a:extLst>
            </p:cNvPr>
            <p:cNvSpPr/>
            <p:nvPr/>
          </p:nvSpPr>
          <p:spPr>
            <a:xfrm rot="15040">
              <a:off x="8303466" y="3907268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9" name="직사각형 528">
              <a:extLst>
                <a:ext uri="{FF2B5EF4-FFF2-40B4-BE49-F238E27FC236}">
                  <a16:creationId xmlns:a16="http://schemas.microsoft.com/office/drawing/2014/main" id="{EE5C0ABD-9516-4062-B3B1-5E8347012B14}"/>
                </a:ext>
              </a:extLst>
            </p:cNvPr>
            <p:cNvSpPr/>
            <p:nvPr/>
          </p:nvSpPr>
          <p:spPr>
            <a:xfrm rot="15040">
              <a:off x="8599116" y="3908562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0" name="직사각형 529">
              <a:extLst>
                <a:ext uri="{FF2B5EF4-FFF2-40B4-BE49-F238E27FC236}">
                  <a16:creationId xmlns:a16="http://schemas.microsoft.com/office/drawing/2014/main" id="{D63E9BB8-F9CB-415D-9AA6-403C1A0FC772}"/>
                </a:ext>
              </a:extLst>
            </p:cNvPr>
            <p:cNvSpPr/>
            <p:nvPr/>
          </p:nvSpPr>
          <p:spPr>
            <a:xfrm rot="15040">
              <a:off x="8898349" y="3908561"/>
              <a:ext cx="295651" cy="323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1" name="직사각형 530">
              <a:extLst>
                <a:ext uri="{FF2B5EF4-FFF2-40B4-BE49-F238E27FC236}">
                  <a16:creationId xmlns:a16="http://schemas.microsoft.com/office/drawing/2014/main" id="{CE1052FF-2A22-40E9-A6B6-FE9C52C50581}"/>
                </a:ext>
              </a:extLst>
            </p:cNvPr>
            <p:cNvSpPr/>
            <p:nvPr/>
          </p:nvSpPr>
          <p:spPr>
            <a:xfrm rot="15040">
              <a:off x="6825222" y="3578119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2" name="직사각형 531">
              <a:extLst>
                <a:ext uri="{FF2B5EF4-FFF2-40B4-BE49-F238E27FC236}">
                  <a16:creationId xmlns:a16="http://schemas.microsoft.com/office/drawing/2014/main" id="{D6914DCC-31DC-418A-A68F-F84C294A5C38}"/>
                </a:ext>
              </a:extLst>
            </p:cNvPr>
            <p:cNvSpPr/>
            <p:nvPr/>
          </p:nvSpPr>
          <p:spPr>
            <a:xfrm rot="15040">
              <a:off x="7120871" y="3579412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3" name="직사각형 532">
              <a:extLst>
                <a:ext uri="{FF2B5EF4-FFF2-40B4-BE49-F238E27FC236}">
                  <a16:creationId xmlns:a16="http://schemas.microsoft.com/office/drawing/2014/main" id="{53A05F90-5FE7-49D3-AF7F-CED631E307F0}"/>
                </a:ext>
              </a:extLst>
            </p:cNvPr>
            <p:cNvSpPr/>
            <p:nvPr/>
          </p:nvSpPr>
          <p:spPr>
            <a:xfrm rot="15040">
              <a:off x="7416520" y="3580705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3880C73-B561-4266-A5F5-94A966086FD4}"/>
                </a:ext>
              </a:extLst>
            </p:cNvPr>
            <p:cNvSpPr/>
            <p:nvPr/>
          </p:nvSpPr>
          <p:spPr>
            <a:xfrm rot="15040">
              <a:off x="7712168" y="3581999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00B65541-FB99-4C04-9818-5952768FA00C}"/>
                </a:ext>
              </a:extLst>
            </p:cNvPr>
            <p:cNvSpPr/>
            <p:nvPr/>
          </p:nvSpPr>
          <p:spPr>
            <a:xfrm rot="15040">
              <a:off x="8007817" y="3583293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3761DB45-F38F-43CC-B010-A0807B8A85A4}"/>
                </a:ext>
              </a:extLst>
            </p:cNvPr>
            <p:cNvSpPr/>
            <p:nvPr/>
          </p:nvSpPr>
          <p:spPr>
            <a:xfrm rot="15040">
              <a:off x="8303465" y="3584585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B096800D-EC45-4172-9899-DCAFC1343DE3}"/>
                </a:ext>
              </a:extLst>
            </p:cNvPr>
            <p:cNvSpPr/>
            <p:nvPr/>
          </p:nvSpPr>
          <p:spPr>
            <a:xfrm rot="15040">
              <a:off x="8599115" y="3585879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DCA2B2BE-F1EC-4DC7-BAE5-9DF826F1779D}"/>
                </a:ext>
              </a:extLst>
            </p:cNvPr>
            <p:cNvSpPr/>
            <p:nvPr/>
          </p:nvSpPr>
          <p:spPr>
            <a:xfrm rot="15040">
              <a:off x="8898348" y="3585878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0D405A71-B3AE-4F53-85DA-20A252CEB37B}"/>
                </a:ext>
              </a:extLst>
            </p:cNvPr>
            <p:cNvSpPr/>
            <p:nvPr/>
          </p:nvSpPr>
          <p:spPr>
            <a:xfrm rot="15040">
              <a:off x="9194634" y="4229417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55F33436-8091-4913-BBF4-528CA9A9527B}"/>
                </a:ext>
              </a:extLst>
            </p:cNvPr>
            <p:cNvSpPr/>
            <p:nvPr/>
          </p:nvSpPr>
          <p:spPr>
            <a:xfrm rot="15040">
              <a:off x="9193205" y="4555809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:a16="http://schemas.microsoft.com/office/drawing/2014/main" id="{FDC2A5F3-8A07-417E-B96E-B569C8767582}"/>
                </a:ext>
              </a:extLst>
            </p:cNvPr>
            <p:cNvSpPr/>
            <p:nvPr/>
          </p:nvSpPr>
          <p:spPr>
            <a:xfrm rot="15040">
              <a:off x="9191788" y="4879800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F45F9BF5-995D-4A92-B236-9918F5C89923}"/>
                </a:ext>
              </a:extLst>
            </p:cNvPr>
            <p:cNvSpPr/>
            <p:nvPr/>
          </p:nvSpPr>
          <p:spPr>
            <a:xfrm rot="15040">
              <a:off x="9190388" y="5199575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ECDF32E6-21CB-4FD1-94CD-BEBC9D321E83}"/>
                </a:ext>
              </a:extLst>
            </p:cNvPr>
            <p:cNvSpPr/>
            <p:nvPr/>
          </p:nvSpPr>
          <p:spPr>
            <a:xfrm rot="15040">
              <a:off x="9188992" y="5518855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0DF47EF0-6E19-4F5A-A553-01B92B6892B3}"/>
                </a:ext>
              </a:extLst>
            </p:cNvPr>
            <p:cNvSpPr/>
            <p:nvPr/>
          </p:nvSpPr>
          <p:spPr>
            <a:xfrm rot="15040">
              <a:off x="9187574" y="5842847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232A8DD6-C856-4DC2-A870-B6C219F50A2C}"/>
                </a:ext>
              </a:extLst>
            </p:cNvPr>
            <p:cNvSpPr/>
            <p:nvPr/>
          </p:nvSpPr>
          <p:spPr>
            <a:xfrm rot="15040">
              <a:off x="9186158" y="6166838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AE5C2A2C-9ADD-453C-967F-B34D9A30D38C}"/>
                </a:ext>
              </a:extLst>
            </p:cNvPr>
            <p:cNvSpPr/>
            <p:nvPr/>
          </p:nvSpPr>
          <p:spPr>
            <a:xfrm rot="15040">
              <a:off x="9194634" y="3908562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861B7F20-67D0-4C99-96D0-2FEBB13D0188}"/>
                </a:ext>
              </a:extLst>
            </p:cNvPr>
            <p:cNvSpPr/>
            <p:nvPr/>
          </p:nvSpPr>
          <p:spPr>
            <a:xfrm rot="15040">
              <a:off x="9194633" y="3585879"/>
              <a:ext cx="295651" cy="3239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D7B7E38-87CA-4668-8747-08110A690A88}"/>
              </a:ext>
            </a:extLst>
          </p:cNvPr>
          <p:cNvGrpSpPr/>
          <p:nvPr/>
        </p:nvGrpSpPr>
        <p:grpSpPr>
          <a:xfrm>
            <a:off x="9560311" y="3291806"/>
            <a:ext cx="1345512" cy="1465883"/>
            <a:chOff x="9419639" y="3370934"/>
            <a:chExt cx="1345512" cy="1465883"/>
          </a:xfrm>
        </p:grpSpPr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C4FA472E-215E-4D8E-B52B-47261DA62366}"/>
                </a:ext>
              </a:extLst>
            </p:cNvPr>
            <p:cNvSpPr/>
            <p:nvPr/>
          </p:nvSpPr>
          <p:spPr>
            <a:xfrm rot="15040">
              <a:off x="9423905" y="3694808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FAFB3041-0D85-49E6-A56B-8EC5E35DD7CF}"/>
                </a:ext>
              </a:extLst>
            </p:cNvPr>
            <p:cNvSpPr/>
            <p:nvPr/>
          </p:nvSpPr>
          <p:spPr>
            <a:xfrm rot="15040">
              <a:off x="9572696" y="3695458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4A8CA4CE-425F-4DED-847D-CB5175B4DD1A}"/>
                </a:ext>
              </a:extLst>
            </p:cNvPr>
            <p:cNvSpPr/>
            <p:nvPr/>
          </p:nvSpPr>
          <p:spPr>
            <a:xfrm rot="15040">
              <a:off x="9721487" y="3696109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F936BD7-E0A5-42AE-A2A4-16FA15AD1376}"/>
                </a:ext>
              </a:extLst>
            </p:cNvPr>
            <p:cNvSpPr/>
            <p:nvPr/>
          </p:nvSpPr>
          <p:spPr>
            <a:xfrm rot="15040">
              <a:off x="9870278" y="3696760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69480AC4-C6F1-482B-8DF5-30BE04E15878}"/>
                </a:ext>
              </a:extLst>
            </p:cNvPr>
            <p:cNvSpPr/>
            <p:nvPr/>
          </p:nvSpPr>
          <p:spPr>
            <a:xfrm rot="15040">
              <a:off x="10019070" y="3697411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57DF8B5C-04B7-418C-A572-E072589233BA}"/>
                </a:ext>
              </a:extLst>
            </p:cNvPr>
            <p:cNvSpPr/>
            <p:nvPr/>
          </p:nvSpPr>
          <p:spPr>
            <a:xfrm rot="15040">
              <a:off x="10167860" y="369806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F850B5AE-D188-44E3-95A2-F42F280F9777}"/>
                </a:ext>
              </a:extLst>
            </p:cNvPr>
            <p:cNvSpPr/>
            <p:nvPr/>
          </p:nvSpPr>
          <p:spPr>
            <a:xfrm rot="15040">
              <a:off x="10316652" y="3698713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0E9F93B7-3A53-4185-B70F-B994DB1CF855}"/>
                </a:ext>
              </a:extLst>
            </p:cNvPr>
            <p:cNvSpPr/>
            <p:nvPr/>
          </p:nvSpPr>
          <p:spPr>
            <a:xfrm rot="15040">
              <a:off x="9423187" y="3859070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805E868B-9C37-4D74-8EAB-6153148C47C2}"/>
                </a:ext>
              </a:extLst>
            </p:cNvPr>
            <p:cNvSpPr/>
            <p:nvPr/>
          </p:nvSpPr>
          <p:spPr>
            <a:xfrm rot="15040">
              <a:off x="9571977" y="385972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47C65F54-1270-4108-B736-1BFCE03D3FA1}"/>
                </a:ext>
              </a:extLst>
            </p:cNvPr>
            <p:cNvSpPr/>
            <p:nvPr/>
          </p:nvSpPr>
          <p:spPr>
            <a:xfrm rot="15040">
              <a:off x="9720769" y="3860373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2908A1A3-8502-4F2B-ABFF-06177F4F3C77}"/>
                </a:ext>
              </a:extLst>
            </p:cNvPr>
            <p:cNvSpPr/>
            <p:nvPr/>
          </p:nvSpPr>
          <p:spPr>
            <a:xfrm rot="15040">
              <a:off x="9869560" y="3861023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F220F972-8B24-4D77-AF46-44521CA0B81E}"/>
                </a:ext>
              </a:extLst>
            </p:cNvPr>
            <p:cNvSpPr/>
            <p:nvPr/>
          </p:nvSpPr>
          <p:spPr>
            <a:xfrm rot="15040">
              <a:off x="10018351" y="3861675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F0380BE6-A669-497B-91ED-5E991D4F713A}"/>
                </a:ext>
              </a:extLst>
            </p:cNvPr>
            <p:cNvSpPr/>
            <p:nvPr/>
          </p:nvSpPr>
          <p:spPr>
            <a:xfrm rot="15040">
              <a:off x="10167142" y="3862325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47E3D115-A716-4C1E-BE06-9B0D3AD819CC}"/>
                </a:ext>
              </a:extLst>
            </p:cNvPr>
            <p:cNvSpPr/>
            <p:nvPr/>
          </p:nvSpPr>
          <p:spPr>
            <a:xfrm rot="15040">
              <a:off x="10315933" y="3862977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B21A5D04-6018-4091-8082-F2C7E7CD262D}"/>
                </a:ext>
              </a:extLst>
            </p:cNvPr>
            <p:cNvSpPr/>
            <p:nvPr/>
          </p:nvSpPr>
          <p:spPr>
            <a:xfrm rot="15040">
              <a:off x="9422473" y="4022126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EC31DC2D-639A-4F66-888E-89181C88A51D}"/>
                </a:ext>
              </a:extLst>
            </p:cNvPr>
            <p:cNvSpPr/>
            <p:nvPr/>
          </p:nvSpPr>
          <p:spPr>
            <a:xfrm rot="15040">
              <a:off x="9571264" y="4022777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1C3A9FC3-9A30-41F7-BB6E-907B215613CD}"/>
                </a:ext>
              </a:extLst>
            </p:cNvPr>
            <p:cNvSpPr/>
            <p:nvPr/>
          </p:nvSpPr>
          <p:spPr>
            <a:xfrm rot="15040">
              <a:off x="9720055" y="4023428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3CB7B1CE-10FD-4078-A12C-BB9B12FD0C99}"/>
                </a:ext>
              </a:extLst>
            </p:cNvPr>
            <p:cNvSpPr/>
            <p:nvPr/>
          </p:nvSpPr>
          <p:spPr>
            <a:xfrm rot="15040">
              <a:off x="9868846" y="4024078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8EE6B43E-0E42-4A9B-B36D-BC18BA8A9C50}"/>
                </a:ext>
              </a:extLst>
            </p:cNvPr>
            <p:cNvSpPr/>
            <p:nvPr/>
          </p:nvSpPr>
          <p:spPr>
            <a:xfrm rot="15040">
              <a:off x="10017637" y="4024730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F2656F17-C494-4BC7-B8C7-EC0CA891CE13}"/>
                </a:ext>
              </a:extLst>
            </p:cNvPr>
            <p:cNvSpPr/>
            <p:nvPr/>
          </p:nvSpPr>
          <p:spPr>
            <a:xfrm rot="15040">
              <a:off x="10166429" y="4025381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2DE285D7-7169-4642-A2A2-3913F777BCC5}"/>
                </a:ext>
              </a:extLst>
            </p:cNvPr>
            <p:cNvSpPr/>
            <p:nvPr/>
          </p:nvSpPr>
          <p:spPr>
            <a:xfrm rot="15040">
              <a:off x="10315220" y="402603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FABF9EC5-D33E-4104-BA97-FC534248D2E7}"/>
                </a:ext>
              </a:extLst>
            </p:cNvPr>
            <p:cNvSpPr/>
            <p:nvPr/>
          </p:nvSpPr>
          <p:spPr>
            <a:xfrm rot="15040">
              <a:off x="9421769" y="4183059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57FFD86F-5A9C-45C9-A04A-3D28642CD9B9}"/>
                </a:ext>
              </a:extLst>
            </p:cNvPr>
            <p:cNvSpPr/>
            <p:nvPr/>
          </p:nvSpPr>
          <p:spPr>
            <a:xfrm rot="15040">
              <a:off x="9570560" y="4183710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5AC2BC80-317E-48B8-B099-FBBEC4AA654A}"/>
                </a:ext>
              </a:extLst>
            </p:cNvPr>
            <p:cNvSpPr/>
            <p:nvPr/>
          </p:nvSpPr>
          <p:spPr>
            <a:xfrm rot="15040">
              <a:off x="9719351" y="4184361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C4131A22-CA4A-4D6D-899E-FE7D86D4768C}"/>
                </a:ext>
              </a:extLst>
            </p:cNvPr>
            <p:cNvSpPr/>
            <p:nvPr/>
          </p:nvSpPr>
          <p:spPr>
            <a:xfrm rot="15040">
              <a:off x="9868142" y="418501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06DC9FC6-72BA-4731-8F0F-E5595146D7FC}"/>
                </a:ext>
              </a:extLst>
            </p:cNvPr>
            <p:cNvSpPr/>
            <p:nvPr/>
          </p:nvSpPr>
          <p:spPr>
            <a:xfrm rot="15040">
              <a:off x="10016934" y="4185663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9F0D6ECF-FD61-4851-B4F2-08A98FF255F0}"/>
                </a:ext>
              </a:extLst>
            </p:cNvPr>
            <p:cNvSpPr/>
            <p:nvPr/>
          </p:nvSpPr>
          <p:spPr>
            <a:xfrm rot="15040">
              <a:off x="10165724" y="418631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17D11136-FDF9-4BAA-8F2F-E8408C67D1C1}"/>
                </a:ext>
              </a:extLst>
            </p:cNvPr>
            <p:cNvSpPr/>
            <p:nvPr/>
          </p:nvSpPr>
          <p:spPr>
            <a:xfrm rot="15040">
              <a:off x="10314515" y="4186965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8438A5B7-8FC8-4B05-ACD8-6BABAF961AFF}"/>
                </a:ext>
              </a:extLst>
            </p:cNvPr>
            <p:cNvSpPr/>
            <p:nvPr/>
          </p:nvSpPr>
          <p:spPr>
            <a:xfrm rot="15040">
              <a:off x="9421066" y="4343743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2A507DE4-FA3D-495D-9935-8AD9100FACD4}"/>
                </a:ext>
              </a:extLst>
            </p:cNvPr>
            <p:cNvSpPr/>
            <p:nvPr/>
          </p:nvSpPr>
          <p:spPr>
            <a:xfrm rot="15040">
              <a:off x="9569857" y="4344395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7DC6558E-58C1-4B6A-9B7A-B9B0BE10D268}"/>
                </a:ext>
              </a:extLst>
            </p:cNvPr>
            <p:cNvSpPr/>
            <p:nvPr/>
          </p:nvSpPr>
          <p:spPr>
            <a:xfrm rot="15040">
              <a:off x="9718648" y="4345045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5A257EE0-8F1E-4EE5-8182-6EBC85E62E56}"/>
                </a:ext>
              </a:extLst>
            </p:cNvPr>
            <p:cNvSpPr/>
            <p:nvPr/>
          </p:nvSpPr>
          <p:spPr>
            <a:xfrm rot="15040">
              <a:off x="9867439" y="4345696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175327DE-27BF-4B56-B658-C81A4CA3F8E0}"/>
                </a:ext>
              </a:extLst>
            </p:cNvPr>
            <p:cNvSpPr/>
            <p:nvPr/>
          </p:nvSpPr>
          <p:spPr>
            <a:xfrm rot="15040">
              <a:off x="10016231" y="4346347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D7B4ED0A-336A-4D85-9A28-7D62E3E75792}"/>
                </a:ext>
              </a:extLst>
            </p:cNvPr>
            <p:cNvSpPr/>
            <p:nvPr/>
          </p:nvSpPr>
          <p:spPr>
            <a:xfrm rot="15040">
              <a:off x="10165021" y="4346998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FDCD42BA-BC6B-49F8-AB1D-B69E09774183}"/>
                </a:ext>
              </a:extLst>
            </p:cNvPr>
            <p:cNvSpPr/>
            <p:nvPr/>
          </p:nvSpPr>
          <p:spPr>
            <a:xfrm rot="15040">
              <a:off x="10313813" y="4347649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4" name="직사각형 583">
              <a:extLst>
                <a:ext uri="{FF2B5EF4-FFF2-40B4-BE49-F238E27FC236}">
                  <a16:creationId xmlns:a16="http://schemas.microsoft.com/office/drawing/2014/main" id="{F0557D93-6826-4199-B06B-67AEB04D6E33}"/>
                </a:ext>
              </a:extLst>
            </p:cNvPr>
            <p:cNvSpPr/>
            <p:nvPr/>
          </p:nvSpPr>
          <p:spPr>
            <a:xfrm rot="15040">
              <a:off x="9420353" y="4506799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5" name="직사각형 584">
              <a:extLst>
                <a:ext uri="{FF2B5EF4-FFF2-40B4-BE49-F238E27FC236}">
                  <a16:creationId xmlns:a16="http://schemas.microsoft.com/office/drawing/2014/main" id="{CEB18AE8-CDD6-4515-8037-B027A6B7C3EB}"/>
                </a:ext>
              </a:extLst>
            </p:cNvPr>
            <p:cNvSpPr/>
            <p:nvPr/>
          </p:nvSpPr>
          <p:spPr>
            <a:xfrm rot="15040">
              <a:off x="9569143" y="4507450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6" name="직사각형 585">
              <a:extLst>
                <a:ext uri="{FF2B5EF4-FFF2-40B4-BE49-F238E27FC236}">
                  <a16:creationId xmlns:a16="http://schemas.microsoft.com/office/drawing/2014/main" id="{4528FDDA-9F78-4C18-ACD2-1D9A582B1F4F}"/>
                </a:ext>
              </a:extLst>
            </p:cNvPr>
            <p:cNvSpPr/>
            <p:nvPr/>
          </p:nvSpPr>
          <p:spPr>
            <a:xfrm rot="15040">
              <a:off x="9717935" y="4508101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7" name="직사각형 586">
              <a:extLst>
                <a:ext uri="{FF2B5EF4-FFF2-40B4-BE49-F238E27FC236}">
                  <a16:creationId xmlns:a16="http://schemas.microsoft.com/office/drawing/2014/main" id="{EC7FE791-1A49-4405-BCC1-73276FA02BC9}"/>
                </a:ext>
              </a:extLst>
            </p:cNvPr>
            <p:cNvSpPr/>
            <p:nvPr/>
          </p:nvSpPr>
          <p:spPr>
            <a:xfrm rot="15040">
              <a:off x="9866726" y="450875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8" name="직사각형 587">
              <a:extLst>
                <a:ext uri="{FF2B5EF4-FFF2-40B4-BE49-F238E27FC236}">
                  <a16:creationId xmlns:a16="http://schemas.microsoft.com/office/drawing/2014/main" id="{F1FA436F-1B22-46D9-819D-54FF8B2D08BF}"/>
                </a:ext>
              </a:extLst>
            </p:cNvPr>
            <p:cNvSpPr/>
            <p:nvPr/>
          </p:nvSpPr>
          <p:spPr>
            <a:xfrm rot="15040">
              <a:off x="10015517" y="4509403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9" name="직사각형 588">
              <a:extLst>
                <a:ext uri="{FF2B5EF4-FFF2-40B4-BE49-F238E27FC236}">
                  <a16:creationId xmlns:a16="http://schemas.microsoft.com/office/drawing/2014/main" id="{5661A74B-5001-43FA-B5DA-2C9926638FE0}"/>
                </a:ext>
              </a:extLst>
            </p:cNvPr>
            <p:cNvSpPr/>
            <p:nvPr/>
          </p:nvSpPr>
          <p:spPr>
            <a:xfrm rot="15040">
              <a:off x="10164308" y="451005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9496AEF8-28B2-481F-ADD5-0CC4BED9C1EE}"/>
                </a:ext>
              </a:extLst>
            </p:cNvPr>
            <p:cNvSpPr/>
            <p:nvPr/>
          </p:nvSpPr>
          <p:spPr>
            <a:xfrm rot="15040">
              <a:off x="10313099" y="4510705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86EA6C03-FA65-4687-B94C-BDDE2D4E2588}"/>
                </a:ext>
              </a:extLst>
            </p:cNvPr>
            <p:cNvSpPr/>
            <p:nvPr/>
          </p:nvSpPr>
          <p:spPr>
            <a:xfrm rot="15040">
              <a:off x="9419639" y="4669854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B6366877-06DE-4175-9C99-E0ABD0FA16CC}"/>
                </a:ext>
              </a:extLst>
            </p:cNvPr>
            <p:cNvSpPr/>
            <p:nvPr/>
          </p:nvSpPr>
          <p:spPr>
            <a:xfrm rot="15040">
              <a:off x="9568430" y="4670506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3" name="직사각형 592">
              <a:extLst>
                <a:ext uri="{FF2B5EF4-FFF2-40B4-BE49-F238E27FC236}">
                  <a16:creationId xmlns:a16="http://schemas.microsoft.com/office/drawing/2014/main" id="{30681840-ED1C-49B8-91A9-8C2AC820AD7F}"/>
                </a:ext>
              </a:extLst>
            </p:cNvPr>
            <p:cNvSpPr/>
            <p:nvPr/>
          </p:nvSpPr>
          <p:spPr>
            <a:xfrm rot="15040">
              <a:off x="9717222" y="4671156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4" name="직사각형 593">
              <a:extLst>
                <a:ext uri="{FF2B5EF4-FFF2-40B4-BE49-F238E27FC236}">
                  <a16:creationId xmlns:a16="http://schemas.microsoft.com/office/drawing/2014/main" id="{2ECCBC9A-7A97-43E5-91CF-8895F2125B74}"/>
                </a:ext>
              </a:extLst>
            </p:cNvPr>
            <p:cNvSpPr/>
            <p:nvPr/>
          </p:nvSpPr>
          <p:spPr>
            <a:xfrm rot="15040">
              <a:off x="9866012" y="4671807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5" name="직사각형 594">
              <a:extLst>
                <a:ext uri="{FF2B5EF4-FFF2-40B4-BE49-F238E27FC236}">
                  <a16:creationId xmlns:a16="http://schemas.microsoft.com/office/drawing/2014/main" id="{271C7D64-157B-4AB7-BED2-A52953BCEC2B}"/>
                </a:ext>
              </a:extLst>
            </p:cNvPr>
            <p:cNvSpPr/>
            <p:nvPr/>
          </p:nvSpPr>
          <p:spPr>
            <a:xfrm rot="15040">
              <a:off x="10014803" y="4672458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:a16="http://schemas.microsoft.com/office/drawing/2014/main" id="{48DBDC88-53DA-4576-83D2-BC5977E97086}"/>
                </a:ext>
              </a:extLst>
            </p:cNvPr>
            <p:cNvSpPr/>
            <p:nvPr/>
          </p:nvSpPr>
          <p:spPr>
            <a:xfrm rot="15040">
              <a:off x="10163595" y="4673110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id="{528E221E-D91A-4B94-AB88-F7A971D2223F}"/>
                </a:ext>
              </a:extLst>
            </p:cNvPr>
            <p:cNvSpPr/>
            <p:nvPr/>
          </p:nvSpPr>
          <p:spPr>
            <a:xfrm rot="15040">
              <a:off x="10312386" y="4673760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id="{C7F7ED51-9581-4D04-8E4C-66911AEA1E0D}"/>
                </a:ext>
              </a:extLst>
            </p:cNvPr>
            <p:cNvSpPr/>
            <p:nvPr/>
          </p:nvSpPr>
          <p:spPr>
            <a:xfrm rot="15040">
              <a:off x="10467247" y="3698713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99" name="직사각형 598">
              <a:extLst>
                <a:ext uri="{FF2B5EF4-FFF2-40B4-BE49-F238E27FC236}">
                  <a16:creationId xmlns:a16="http://schemas.microsoft.com/office/drawing/2014/main" id="{1D434FE2-0E5C-4F9C-82FE-0603FF4C2FE7}"/>
                </a:ext>
              </a:extLst>
            </p:cNvPr>
            <p:cNvSpPr/>
            <p:nvPr/>
          </p:nvSpPr>
          <p:spPr>
            <a:xfrm rot="15040">
              <a:off x="10466528" y="3862976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0" name="직사각형 599">
              <a:extLst>
                <a:ext uri="{FF2B5EF4-FFF2-40B4-BE49-F238E27FC236}">
                  <a16:creationId xmlns:a16="http://schemas.microsoft.com/office/drawing/2014/main" id="{D5D93527-91BF-45A2-8BE4-7A58F3BAAECD}"/>
                </a:ext>
              </a:extLst>
            </p:cNvPr>
            <p:cNvSpPr/>
            <p:nvPr/>
          </p:nvSpPr>
          <p:spPr>
            <a:xfrm rot="15040">
              <a:off x="10465815" y="4026031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004C64E1-7E88-4C20-9D3B-0C60CB907633}"/>
                </a:ext>
              </a:extLst>
            </p:cNvPr>
            <p:cNvSpPr/>
            <p:nvPr/>
          </p:nvSpPr>
          <p:spPr>
            <a:xfrm rot="15040">
              <a:off x="10465110" y="418696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7F337208-A1F4-4149-A4FB-30CFC4355DFB}"/>
                </a:ext>
              </a:extLst>
            </p:cNvPr>
            <p:cNvSpPr/>
            <p:nvPr/>
          </p:nvSpPr>
          <p:spPr>
            <a:xfrm rot="15040">
              <a:off x="10464408" y="4347649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3" name="직사각형 602">
              <a:extLst>
                <a:ext uri="{FF2B5EF4-FFF2-40B4-BE49-F238E27FC236}">
                  <a16:creationId xmlns:a16="http://schemas.microsoft.com/office/drawing/2014/main" id="{4E6151A9-CED6-41C1-B5F4-156C5FC417AB}"/>
                </a:ext>
              </a:extLst>
            </p:cNvPr>
            <p:cNvSpPr/>
            <p:nvPr/>
          </p:nvSpPr>
          <p:spPr>
            <a:xfrm rot="15040">
              <a:off x="10463694" y="451070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4" name="직사각형 603">
              <a:extLst>
                <a:ext uri="{FF2B5EF4-FFF2-40B4-BE49-F238E27FC236}">
                  <a16:creationId xmlns:a16="http://schemas.microsoft.com/office/drawing/2014/main" id="{E763F6F3-0355-4C95-9AE7-75393EB0B68C}"/>
                </a:ext>
              </a:extLst>
            </p:cNvPr>
            <p:cNvSpPr/>
            <p:nvPr/>
          </p:nvSpPr>
          <p:spPr>
            <a:xfrm rot="15040">
              <a:off x="10462982" y="4673759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5" name="직사각형 604">
              <a:extLst>
                <a:ext uri="{FF2B5EF4-FFF2-40B4-BE49-F238E27FC236}">
                  <a16:creationId xmlns:a16="http://schemas.microsoft.com/office/drawing/2014/main" id="{3E8FADED-88BC-40C5-BFFC-5853E14AFF14}"/>
                </a:ext>
              </a:extLst>
            </p:cNvPr>
            <p:cNvSpPr/>
            <p:nvPr/>
          </p:nvSpPr>
          <p:spPr>
            <a:xfrm rot="15040">
              <a:off x="9423905" y="3533331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6" name="직사각형 605">
              <a:extLst>
                <a:ext uri="{FF2B5EF4-FFF2-40B4-BE49-F238E27FC236}">
                  <a16:creationId xmlns:a16="http://schemas.microsoft.com/office/drawing/2014/main" id="{58838EDD-3EC5-4DD2-9E3A-A096246E85A0}"/>
                </a:ext>
              </a:extLst>
            </p:cNvPr>
            <p:cNvSpPr/>
            <p:nvPr/>
          </p:nvSpPr>
          <p:spPr>
            <a:xfrm rot="15040">
              <a:off x="9572696" y="353398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7" name="직사각형 606">
              <a:extLst>
                <a:ext uri="{FF2B5EF4-FFF2-40B4-BE49-F238E27FC236}">
                  <a16:creationId xmlns:a16="http://schemas.microsoft.com/office/drawing/2014/main" id="{F17EF507-832D-4A35-BA6D-C9C7A108AA88}"/>
                </a:ext>
              </a:extLst>
            </p:cNvPr>
            <p:cNvSpPr/>
            <p:nvPr/>
          </p:nvSpPr>
          <p:spPr>
            <a:xfrm rot="15040">
              <a:off x="9721487" y="353463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8" name="직사각형 607">
              <a:extLst>
                <a:ext uri="{FF2B5EF4-FFF2-40B4-BE49-F238E27FC236}">
                  <a16:creationId xmlns:a16="http://schemas.microsoft.com/office/drawing/2014/main" id="{07EFB47F-326E-432F-966E-6D9E58A4F8EC}"/>
                </a:ext>
              </a:extLst>
            </p:cNvPr>
            <p:cNvSpPr/>
            <p:nvPr/>
          </p:nvSpPr>
          <p:spPr>
            <a:xfrm rot="15040">
              <a:off x="9870278" y="353528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09" name="직사각형 608">
              <a:extLst>
                <a:ext uri="{FF2B5EF4-FFF2-40B4-BE49-F238E27FC236}">
                  <a16:creationId xmlns:a16="http://schemas.microsoft.com/office/drawing/2014/main" id="{0D152F8A-34C7-492D-81D3-5F8D14547017}"/>
                </a:ext>
              </a:extLst>
            </p:cNvPr>
            <p:cNvSpPr/>
            <p:nvPr/>
          </p:nvSpPr>
          <p:spPr>
            <a:xfrm rot="15040">
              <a:off x="10019070" y="3535935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BEB25952-174C-48E3-9501-0D86D0BA8E4C}"/>
                </a:ext>
              </a:extLst>
            </p:cNvPr>
            <p:cNvSpPr/>
            <p:nvPr/>
          </p:nvSpPr>
          <p:spPr>
            <a:xfrm rot="15040">
              <a:off x="10167860" y="3536585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1" name="직사각형 610">
              <a:extLst>
                <a:ext uri="{FF2B5EF4-FFF2-40B4-BE49-F238E27FC236}">
                  <a16:creationId xmlns:a16="http://schemas.microsoft.com/office/drawing/2014/main" id="{E1BAC7CF-94DC-4106-BA30-167E54F95D66}"/>
                </a:ext>
              </a:extLst>
            </p:cNvPr>
            <p:cNvSpPr/>
            <p:nvPr/>
          </p:nvSpPr>
          <p:spPr>
            <a:xfrm rot="15040">
              <a:off x="10316652" y="3537236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2" name="직사각형 611">
              <a:extLst>
                <a:ext uri="{FF2B5EF4-FFF2-40B4-BE49-F238E27FC236}">
                  <a16:creationId xmlns:a16="http://schemas.microsoft.com/office/drawing/2014/main" id="{943B9F1E-5315-46F1-9CA5-2D8F4CC9DD18}"/>
                </a:ext>
              </a:extLst>
            </p:cNvPr>
            <p:cNvSpPr/>
            <p:nvPr/>
          </p:nvSpPr>
          <p:spPr>
            <a:xfrm rot="15040">
              <a:off x="10467247" y="3537236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3" name="직사각형 612">
              <a:extLst>
                <a:ext uri="{FF2B5EF4-FFF2-40B4-BE49-F238E27FC236}">
                  <a16:creationId xmlns:a16="http://schemas.microsoft.com/office/drawing/2014/main" id="{0039697C-CA56-42F7-9487-8BF366127162}"/>
                </a:ext>
              </a:extLst>
            </p:cNvPr>
            <p:cNvSpPr/>
            <p:nvPr/>
          </p:nvSpPr>
          <p:spPr>
            <a:xfrm rot="15040">
              <a:off x="9423904" y="3370934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4" name="직사각형 613">
              <a:extLst>
                <a:ext uri="{FF2B5EF4-FFF2-40B4-BE49-F238E27FC236}">
                  <a16:creationId xmlns:a16="http://schemas.microsoft.com/office/drawing/2014/main" id="{FF63BB94-C3D7-49FC-B041-160717F06027}"/>
                </a:ext>
              </a:extLst>
            </p:cNvPr>
            <p:cNvSpPr/>
            <p:nvPr/>
          </p:nvSpPr>
          <p:spPr>
            <a:xfrm rot="15040">
              <a:off x="9572696" y="3371585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5" name="직사각형 614">
              <a:extLst>
                <a:ext uri="{FF2B5EF4-FFF2-40B4-BE49-F238E27FC236}">
                  <a16:creationId xmlns:a16="http://schemas.microsoft.com/office/drawing/2014/main" id="{9BE295CF-4F21-4F40-837C-D160DA048226}"/>
                </a:ext>
              </a:extLst>
            </p:cNvPr>
            <p:cNvSpPr/>
            <p:nvPr/>
          </p:nvSpPr>
          <p:spPr>
            <a:xfrm rot="15040">
              <a:off x="9721487" y="3372235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6" name="직사각형 615">
              <a:extLst>
                <a:ext uri="{FF2B5EF4-FFF2-40B4-BE49-F238E27FC236}">
                  <a16:creationId xmlns:a16="http://schemas.microsoft.com/office/drawing/2014/main" id="{908D2EE2-7074-422C-A00C-D1F470208D7E}"/>
                </a:ext>
              </a:extLst>
            </p:cNvPr>
            <p:cNvSpPr/>
            <p:nvPr/>
          </p:nvSpPr>
          <p:spPr>
            <a:xfrm rot="15040">
              <a:off x="9870278" y="3372887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7" name="직사각형 616">
              <a:extLst>
                <a:ext uri="{FF2B5EF4-FFF2-40B4-BE49-F238E27FC236}">
                  <a16:creationId xmlns:a16="http://schemas.microsoft.com/office/drawing/2014/main" id="{1819265B-F574-4C2E-9C10-1EA5FA9CD403}"/>
                </a:ext>
              </a:extLst>
            </p:cNvPr>
            <p:cNvSpPr/>
            <p:nvPr/>
          </p:nvSpPr>
          <p:spPr>
            <a:xfrm rot="15040">
              <a:off x="10019069" y="3373538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8F13C68D-B5AB-4149-9C74-CC48A6A44A34}"/>
                </a:ext>
              </a:extLst>
            </p:cNvPr>
            <p:cNvSpPr/>
            <p:nvPr/>
          </p:nvSpPr>
          <p:spPr>
            <a:xfrm rot="15040">
              <a:off x="10167860" y="3374188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9" name="직사각형 618">
              <a:extLst>
                <a:ext uri="{FF2B5EF4-FFF2-40B4-BE49-F238E27FC236}">
                  <a16:creationId xmlns:a16="http://schemas.microsoft.com/office/drawing/2014/main" id="{596D6F71-6189-48F9-B511-698F6F81AB16}"/>
                </a:ext>
              </a:extLst>
            </p:cNvPr>
            <p:cNvSpPr/>
            <p:nvPr/>
          </p:nvSpPr>
          <p:spPr>
            <a:xfrm rot="15040">
              <a:off x="10316652" y="3374839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0" name="직사각형 619">
              <a:extLst>
                <a:ext uri="{FF2B5EF4-FFF2-40B4-BE49-F238E27FC236}">
                  <a16:creationId xmlns:a16="http://schemas.microsoft.com/office/drawing/2014/main" id="{19C9BEDC-4489-4102-AB87-FF68251DD1B8}"/>
                </a:ext>
              </a:extLst>
            </p:cNvPr>
            <p:cNvSpPr/>
            <p:nvPr/>
          </p:nvSpPr>
          <p:spPr>
            <a:xfrm rot="15040">
              <a:off x="10467247" y="3374839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1" name="직사각형 620">
              <a:extLst>
                <a:ext uri="{FF2B5EF4-FFF2-40B4-BE49-F238E27FC236}">
                  <a16:creationId xmlns:a16="http://schemas.microsoft.com/office/drawing/2014/main" id="{F2454AE3-AC8F-42AC-BF08-74CF60B5ABC0}"/>
                </a:ext>
              </a:extLst>
            </p:cNvPr>
            <p:cNvSpPr/>
            <p:nvPr/>
          </p:nvSpPr>
          <p:spPr>
            <a:xfrm rot="15040">
              <a:off x="10616359" y="3698713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2" name="직사각형 621">
              <a:extLst>
                <a:ext uri="{FF2B5EF4-FFF2-40B4-BE49-F238E27FC236}">
                  <a16:creationId xmlns:a16="http://schemas.microsoft.com/office/drawing/2014/main" id="{5E187F75-876E-420A-896B-F67320C90971}"/>
                </a:ext>
              </a:extLst>
            </p:cNvPr>
            <p:cNvSpPr/>
            <p:nvPr/>
          </p:nvSpPr>
          <p:spPr>
            <a:xfrm rot="15040">
              <a:off x="10615639" y="3862977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3" name="직사각형 622">
              <a:extLst>
                <a:ext uri="{FF2B5EF4-FFF2-40B4-BE49-F238E27FC236}">
                  <a16:creationId xmlns:a16="http://schemas.microsoft.com/office/drawing/2014/main" id="{3B56747C-9F32-44D1-BD0C-DE2E7EB9A0DB}"/>
                </a:ext>
              </a:extLst>
            </p:cNvPr>
            <p:cNvSpPr/>
            <p:nvPr/>
          </p:nvSpPr>
          <p:spPr>
            <a:xfrm rot="15040">
              <a:off x="10614926" y="4026032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4" name="직사각형 623">
              <a:extLst>
                <a:ext uri="{FF2B5EF4-FFF2-40B4-BE49-F238E27FC236}">
                  <a16:creationId xmlns:a16="http://schemas.microsoft.com/office/drawing/2014/main" id="{9DE81468-A6F8-4160-84FC-6DD0BB1B094C}"/>
                </a:ext>
              </a:extLst>
            </p:cNvPr>
            <p:cNvSpPr/>
            <p:nvPr/>
          </p:nvSpPr>
          <p:spPr>
            <a:xfrm rot="15040">
              <a:off x="10614222" y="4186965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5" name="직사각형 624">
              <a:extLst>
                <a:ext uri="{FF2B5EF4-FFF2-40B4-BE49-F238E27FC236}">
                  <a16:creationId xmlns:a16="http://schemas.microsoft.com/office/drawing/2014/main" id="{B685FC9F-FE6E-4F0D-9BD9-D0EE90935F40}"/>
                </a:ext>
              </a:extLst>
            </p:cNvPr>
            <p:cNvSpPr/>
            <p:nvPr/>
          </p:nvSpPr>
          <p:spPr>
            <a:xfrm rot="15040">
              <a:off x="10613519" y="4347649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6" name="직사각형 625">
              <a:extLst>
                <a:ext uri="{FF2B5EF4-FFF2-40B4-BE49-F238E27FC236}">
                  <a16:creationId xmlns:a16="http://schemas.microsoft.com/office/drawing/2014/main" id="{62978C87-B2A2-4923-B751-664D37DFE36C}"/>
                </a:ext>
              </a:extLst>
            </p:cNvPr>
            <p:cNvSpPr/>
            <p:nvPr/>
          </p:nvSpPr>
          <p:spPr>
            <a:xfrm rot="15040">
              <a:off x="10612806" y="4510705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7" name="직사각형 626">
              <a:extLst>
                <a:ext uri="{FF2B5EF4-FFF2-40B4-BE49-F238E27FC236}">
                  <a16:creationId xmlns:a16="http://schemas.microsoft.com/office/drawing/2014/main" id="{B13D489C-DAB4-447C-B742-40C7872898F2}"/>
                </a:ext>
              </a:extLst>
            </p:cNvPr>
            <p:cNvSpPr/>
            <p:nvPr/>
          </p:nvSpPr>
          <p:spPr>
            <a:xfrm rot="15040">
              <a:off x="10612093" y="4673760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421E288C-2752-47FA-A0ED-6D6DC96320B7}"/>
                </a:ext>
              </a:extLst>
            </p:cNvPr>
            <p:cNvSpPr/>
            <p:nvPr/>
          </p:nvSpPr>
          <p:spPr>
            <a:xfrm rot="15040">
              <a:off x="10616359" y="3537236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8D3E9625-5F9B-4BD7-9255-FAE0BD473A72}"/>
                </a:ext>
              </a:extLst>
            </p:cNvPr>
            <p:cNvSpPr/>
            <p:nvPr/>
          </p:nvSpPr>
          <p:spPr>
            <a:xfrm rot="15040">
              <a:off x="10616358" y="3374839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22F3EE1-E082-4D7B-A47A-551B23A95E39}"/>
              </a:ext>
            </a:extLst>
          </p:cNvPr>
          <p:cNvGrpSpPr/>
          <p:nvPr/>
        </p:nvGrpSpPr>
        <p:grpSpPr>
          <a:xfrm>
            <a:off x="9560311" y="4998374"/>
            <a:ext cx="1345512" cy="1465883"/>
            <a:chOff x="9419639" y="4955343"/>
            <a:chExt cx="1345512" cy="1465883"/>
          </a:xfrm>
        </p:grpSpPr>
        <p:sp>
          <p:nvSpPr>
            <p:cNvPr id="631" name="직사각형 630">
              <a:extLst>
                <a:ext uri="{FF2B5EF4-FFF2-40B4-BE49-F238E27FC236}">
                  <a16:creationId xmlns:a16="http://schemas.microsoft.com/office/drawing/2014/main" id="{1CCED915-A68F-4408-8752-003F1E70C0FA}"/>
                </a:ext>
              </a:extLst>
            </p:cNvPr>
            <p:cNvSpPr/>
            <p:nvPr/>
          </p:nvSpPr>
          <p:spPr>
            <a:xfrm rot="15040">
              <a:off x="9423905" y="5279217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2" name="직사각형 631">
              <a:extLst>
                <a:ext uri="{FF2B5EF4-FFF2-40B4-BE49-F238E27FC236}">
                  <a16:creationId xmlns:a16="http://schemas.microsoft.com/office/drawing/2014/main" id="{7550D87B-BC16-43A9-9BBB-32E6F2572B96}"/>
                </a:ext>
              </a:extLst>
            </p:cNvPr>
            <p:cNvSpPr/>
            <p:nvPr/>
          </p:nvSpPr>
          <p:spPr>
            <a:xfrm rot="15040">
              <a:off x="9572696" y="5279867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EF409414-C45E-4507-89BC-3FA33FA5EADD}"/>
                </a:ext>
              </a:extLst>
            </p:cNvPr>
            <p:cNvSpPr/>
            <p:nvPr/>
          </p:nvSpPr>
          <p:spPr>
            <a:xfrm rot="15040">
              <a:off x="9721487" y="5280518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4" name="직사각형 633">
              <a:extLst>
                <a:ext uri="{FF2B5EF4-FFF2-40B4-BE49-F238E27FC236}">
                  <a16:creationId xmlns:a16="http://schemas.microsoft.com/office/drawing/2014/main" id="{5062DB0B-1376-4ED3-8910-4289F6AFBD3D}"/>
                </a:ext>
              </a:extLst>
            </p:cNvPr>
            <p:cNvSpPr/>
            <p:nvPr/>
          </p:nvSpPr>
          <p:spPr>
            <a:xfrm rot="15040">
              <a:off x="9870278" y="5281169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5" name="직사각형 634">
              <a:extLst>
                <a:ext uri="{FF2B5EF4-FFF2-40B4-BE49-F238E27FC236}">
                  <a16:creationId xmlns:a16="http://schemas.microsoft.com/office/drawing/2014/main" id="{37525E1A-D1AC-4E1E-88C8-1022CA8C794C}"/>
                </a:ext>
              </a:extLst>
            </p:cNvPr>
            <p:cNvSpPr/>
            <p:nvPr/>
          </p:nvSpPr>
          <p:spPr>
            <a:xfrm rot="15040">
              <a:off x="10019070" y="5281820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6" name="직사각형 635">
              <a:extLst>
                <a:ext uri="{FF2B5EF4-FFF2-40B4-BE49-F238E27FC236}">
                  <a16:creationId xmlns:a16="http://schemas.microsoft.com/office/drawing/2014/main" id="{DBF3A433-D6DA-4AAB-85A7-83567BBCB50A}"/>
                </a:ext>
              </a:extLst>
            </p:cNvPr>
            <p:cNvSpPr/>
            <p:nvPr/>
          </p:nvSpPr>
          <p:spPr>
            <a:xfrm rot="15040">
              <a:off x="10167860" y="5282471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7" name="직사각형 636">
              <a:extLst>
                <a:ext uri="{FF2B5EF4-FFF2-40B4-BE49-F238E27FC236}">
                  <a16:creationId xmlns:a16="http://schemas.microsoft.com/office/drawing/2014/main" id="{98F35224-2CBA-4C98-94CA-16537C24D6B9}"/>
                </a:ext>
              </a:extLst>
            </p:cNvPr>
            <p:cNvSpPr/>
            <p:nvPr/>
          </p:nvSpPr>
          <p:spPr>
            <a:xfrm rot="15040">
              <a:off x="10316652" y="528312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8" name="직사각형 637">
              <a:extLst>
                <a:ext uri="{FF2B5EF4-FFF2-40B4-BE49-F238E27FC236}">
                  <a16:creationId xmlns:a16="http://schemas.microsoft.com/office/drawing/2014/main" id="{5359737C-D7EC-4612-80F4-706572E7FC1E}"/>
                </a:ext>
              </a:extLst>
            </p:cNvPr>
            <p:cNvSpPr/>
            <p:nvPr/>
          </p:nvSpPr>
          <p:spPr>
            <a:xfrm rot="15040">
              <a:off x="9423187" y="5443479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9" name="직사각형 638">
              <a:extLst>
                <a:ext uri="{FF2B5EF4-FFF2-40B4-BE49-F238E27FC236}">
                  <a16:creationId xmlns:a16="http://schemas.microsoft.com/office/drawing/2014/main" id="{436AA75F-183C-4E3F-997A-5193D919B74B}"/>
                </a:ext>
              </a:extLst>
            </p:cNvPr>
            <p:cNvSpPr/>
            <p:nvPr/>
          </p:nvSpPr>
          <p:spPr>
            <a:xfrm rot="15040">
              <a:off x="9571977" y="5444131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AC3F6652-FBD2-4C9C-97F7-B6BAFEB98686}"/>
                </a:ext>
              </a:extLst>
            </p:cNvPr>
            <p:cNvSpPr/>
            <p:nvPr/>
          </p:nvSpPr>
          <p:spPr>
            <a:xfrm rot="15040">
              <a:off x="9720769" y="544478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063151DF-C1E6-41F1-9D07-B6CC2015F523}"/>
                </a:ext>
              </a:extLst>
            </p:cNvPr>
            <p:cNvSpPr/>
            <p:nvPr/>
          </p:nvSpPr>
          <p:spPr>
            <a:xfrm rot="15040">
              <a:off x="9869560" y="544543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2" name="직사각형 641">
              <a:extLst>
                <a:ext uri="{FF2B5EF4-FFF2-40B4-BE49-F238E27FC236}">
                  <a16:creationId xmlns:a16="http://schemas.microsoft.com/office/drawing/2014/main" id="{6FA213CE-B01B-4AF5-8760-1306BFB250B3}"/>
                </a:ext>
              </a:extLst>
            </p:cNvPr>
            <p:cNvSpPr/>
            <p:nvPr/>
          </p:nvSpPr>
          <p:spPr>
            <a:xfrm rot="15040">
              <a:off x="10018351" y="544608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3" name="직사각형 642">
              <a:extLst>
                <a:ext uri="{FF2B5EF4-FFF2-40B4-BE49-F238E27FC236}">
                  <a16:creationId xmlns:a16="http://schemas.microsoft.com/office/drawing/2014/main" id="{5870A4B0-A4BB-4AB0-8C3B-86B65524BCB7}"/>
                </a:ext>
              </a:extLst>
            </p:cNvPr>
            <p:cNvSpPr/>
            <p:nvPr/>
          </p:nvSpPr>
          <p:spPr>
            <a:xfrm rot="15040">
              <a:off x="10167142" y="544673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4" name="직사각형 643">
              <a:extLst>
                <a:ext uri="{FF2B5EF4-FFF2-40B4-BE49-F238E27FC236}">
                  <a16:creationId xmlns:a16="http://schemas.microsoft.com/office/drawing/2014/main" id="{BD46D855-8AD7-43CD-AF4C-C465CA38B4FE}"/>
                </a:ext>
              </a:extLst>
            </p:cNvPr>
            <p:cNvSpPr/>
            <p:nvPr/>
          </p:nvSpPr>
          <p:spPr>
            <a:xfrm rot="15040">
              <a:off x="10315933" y="5447386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22ACA1AC-3FD3-4890-A1EC-FE880421E0BD}"/>
                </a:ext>
              </a:extLst>
            </p:cNvPr>
            <p:cNvSpPr/>
            <p:nvPr/>
          </p:nvSpPr>
          <p:spPr>
            <a:xfrm rot="15040">
              <a:off x="9422473" y="5606535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6" name="직사각형 645">
              <a:extLst>
                <a:ext uri="{FF2B5EF4-FFF2-40B4-BE49-F238E27FC236}">
                  <a16:creationId xmlns:a16="http://schemas.microsoft.com/office/drawing/2014/main" id="{EE112801-73C1-4816-AC03-B73AA2AFD4BD}"/>
                </a:ext>
              </a:extLst>
            </p:cNvPr>
            <p:cNvSpPr/>
            <p:nvPr/>
          </p:nvSpPr>
          <p:spPr>
            <a:xfrm rot="15040">
              <a:off x="9571264" y="5607186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7" name="직사각형 646">
              <a:extLst>
                <a:ext uri="{FF2B5EF4-FFF2-40B4-BE49-F238E27FC236}">
                  <a16:creationId xmlns:a16="http://schemas.microsoft.com/office/drawing/2014/main" id="{B47BC7ED-BDA9-43C3-B123-FDFC43BE7DD0}"/>
                </a:ext>
              </a:extLst>
            </p:cNvPr>
            <p:cNvSpPr/>
            <p:nvPr/>
          </p:nvSpPr>
          <p:spPr>
            <a:xfrm rot="15040">
              <a:off x="9720055" y="5607837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8" name="직사각형 647">
              <a:extLst>
                <a:ext uri="{FF2B5EF4-FFF2-40B4-BE49-F238E27FC236}">
                  <a16:creationId xmlns:a16="http://schemas.microsoft.com/office/drawing/2014/main" id="{42E24D53-E231-4FEA-8DDB-EFA8F206D399}"/>
                </a:ext>
              </a:extLst>
            </p:cNvPr>
            <p:cNvSpPr/>
            <p:nvPr/>
          </p:nvSpPr>
          <p:spPr>
            <a:xfrm rot="15040">
              <a:off x="9868846" y="5608487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49" name="직사각형 648">
              <a:extLst>
                <a:ext uri="{FF2B5EF4-FFF2-40B4-BE49-F238E27FC236}">
                  <a16:creationId xmlns:a16="http://schemas.microsoft.com/office/drawing/2014/main" id="{E68546D6-F603-42D0-B168-2051D466C02F}"/>
                </a:ext>
              </a:extLst>
            </p:cNvPr>
            <p:cNvSpPr/>
            <p:nvPr/>
          </p:nvSpPr>
          <p:spPr>
            <a:xfrm rot="15040">
              <a:off x="10017637" y="5609139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0" name="직사각형 649">
              <a:extLst>
                <a:ext uri="{FF2B5EF4-FFF2-40B4-BE49-F238E27FC236}">
                  <a16:creationId xmlns:a16="http://schemas.microsoft.com/office/drawing/2014/main" id="{202F9DC1-F34E-4234-9229-2824907DE3E3}"/>
                </a:ext>
              </a:extLst>
            </p:cNvPr>
            <p:cNvSpPr/>
            <p:nvPr/>
          </p:nvSpPr>
          <p:spPr>
            <a:xfrm rot="15040">
              <a:off x="10166429" y="5609790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7C4272B6-7030-4268-9F13-CD57BE3A3B2B}"/>
                </a:ext>
              </a:extLst>
            </p:cNvPr>
            <p:cNvSpPr/>
            <p:nvPr/>
          </p:nvSpPr>
          <p:spPr>
            <a:xfrm rot="15040">
              <a:off x="10315220" y="5610441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2" name="직사각형 651">
              <a:extLst>
                <a:ext uri="{FF2B5EF4-FFF2-40B4-BE49-F238E27FC236}">
                  <a16:creationId xmlns:a16="http://schemas.microsoft.com/office/drawing/2014/main" id="{B2C4F21D-AB09-40E4-A04D-DD32F4E0EA4B}"/>
                </a:ext>
              </a:extLst>
            </p:cNvPr>
            <p:cNvSpPr/>
            <p:nvPr/>
          </p:nvSpPr>
          <p:spPr>
            <a:xfrm rot="15040">
              <a:off x="9421769" y="5767468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42CF797A-EE95-4A9E-A6E6-CEE367065634}"/>
                </a:ext>
              </a:extLst>
            </p:cNvPr>
            <p:cNvSpPr/>
            <p:nvPr/>
          </p:nvSpPr>
          <p:spPr>
            <a:xfrm rot="15040">
              <a:off x="9570560" y="5768119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E8CE6813-C501-4FC8-BF6B-C8D11C7A9CE0}"/>
                </a:ext>
              </a:extLst>
            </p:cNvPr>
            <p:cNvSpPr/>
            <p:nvPr/>
          </p:nvSpPr>
          <p:spPr>
            <a:xfrm rot="15040">
              <a:off x="9719351" y="5768770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5" name="직사각형 654">
              <a:extLst>
                <a:ext uri="{FF2B5EF4-FFF2-40B4-BE49-F238E27FC236}">
                  <a16:creationId xmlns:a16="http://schemas.microsoft.com/office/drawing/2014/main" id="{7FB709DC-5672-4D09-BB2A-CFE71745175B}"/>
                </a:ext>
              </a:extLst>
            </p:cNvPr>
            <p:cNvSpPr/>
            <p:nvPr/>
          </p:nvSpPr>
          <p:spPr>
            <a:xfrm rot="15040">
              <a:off x="9868142" y="5769421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6" name="직사각형 655">
              <a:extLst>
                <a:ext uri="{FF2B5EF4-FFF2-40B4-BE49-F238E27FC236}">
                  <a16:creationId xmlns:a16="http://schemas.microsoft.com/office/drawing/2014/main" id="{F4D695DA-7332-4F43-8CDD-7738D65AC3B8}"/>
                </a:ext>
              </a:extLst>
            </p:cNvPr>
            <p:cNvSpPr/>
            <p:nvPr/>
          </p:nvSpPr>
          <p:spPr>
            <a:xfrm rot="15040">
              <a:off x="10016934" y="577007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7" name="직사각형 656">
              <a:extLst>
                <a:ext uri="{FF2B5EF4-FFF2-40B4-BE49-F238E27FC236}">
                  <a16:creationId xmlns:a16="http://schemas.microsoft.com/office/drawing/2014/main" id="{3BBE7E63-F793-44D9-8501-04B12A068B5F}"/>
                </a:ext>
              </a:extLst>
            </p:cNvPr>
            <p:cNvSpPr/>
            <p:nvPr/>
          </p:nvSpPr>
          <p:spPr>
            <a:xfrm rot="15040">
              <a:off x="10165724" y="5770723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8" name="직사각형 657">
              <a:extLst>
                <a:ext uri="{FF2B5EF4-FFF2-40B4-BE49-F238E27FC236}">
                  <a16:creationId xmlns:a16="http://schemas.microsoft.com/office/drawing/2014/main" id="{3F42F529-4C95-46A3-AC7E-5D061BECC41E}"/>
                </a:ext>
              </a:extLst>
            </p:cNvPr>
            <p:cNvSpPr/>
            <p:nvPr/>
          </p:nvSpPr>
          <p:spPr>
            <a:xfrm rot="15040">
              <a:off x="10314515" y="577137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59" name="직사각형 658">
              <a:extLst>
                <a:ext uri="{FF2B5EF4-FFF2-40B4-BE49-F238E27FC236}">
                  <a16:creationId xmlns:a16="http://schemas.microsoft.com/office/drawing/2014/main" id="{12688DC1-79AD-46E0-B810-7616B246D081}"/>
                </a:ext>
              </a:extLst>
            </p:cNvPr>
            <p:cNvSpPr/>
            <p:nvPr/>
          </p:nvSpPr>
          <p:spPr>
            <a:xfrm rot="15040">
              <a:off x="9421066" y="5928152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BEF4F4A6-7B30-4D0F-AE4B-93EC399200F9}"/>
                </a:ext>
              </a:extLst>
            </p:cNvPr>
            <p:cNvSpPr/>
            <p:nvPr/>
          </p:nvSpPr>
          <p:spPr>
            <a:xfrm rot="15040">
              <a:off x="9569857" y="592880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1" name="직사각형 660">
              <a:extLst>
                <a:ext uri="{FF2B5EF4-FFF2-40B4-BE49-F238E27FC236}">
                  <a16:creationId xmlns:a16="http://schemas.microsoft.com/office/drawing/2014/main" id="{5FDA4FC2-3281-4A48-B60C-A2EA0E9150D9}"/>
                </a:ext>
              </a:extLst>
            </p:cNvPr>
            <p:cNvSpPr/>
            <p:nvPr/>
          </p:nvSpPr>
          <p:spPr>
            <a:xfrm rot="15040">
              <a:off x="9718648" y="5929454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445EB289-0FA0-425A-9B1E-047D8075AEE6}"/>
                </a:ext>
              </a:extLst>
            </p:cNvPr>
            <p:cNvSpPr/>
            <p:nvPr/>
          </p:nvSpPr>
          <p:spPr>
            <a:xfrm rot="15040">
              <a:off x="9867439" y="5930105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0036AAFF-857D-4354-B05B-D338D6DDB936}"/>
                </a:ext>
              </a:extLst>
            </p:cNvPr>
            <p:cNvSpPr/>
            <p:nvPr/>
          </p:nvSpPr>
          <p:spPr>
            <a:xfrm rot="15040">
              <a:off x="10016231" y="5930756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9AE33645-525F-4343-8DD3-AF5065C8BDEC}"/>
                </a:ext>
              </a:extLst>
            </p:cNvPr>
            <p:cNvSpPr/>
            <p:nvPr/>
          </p:nvSpPr>
          <p:spPr>
            <a:xfrm rot="15040">
              <a:off x="10165021" y="5931407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CA1E045C-F1A1-4DCE-9C9A-ABFD16947BB1}"/>
                </a:ext>
              </a:extLst>
            </p:cNvPr>
            <p:cNvSpPr/>
            <p:nvPr/>
          </p:nvSpPr>
          <p:spPr>
            <a:xfrm rot="15040">
              <a:off x="10313813" y="5932058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D66F0F34-0D92-4AF0-8031-AF41CDF2A11A}"/>
                </a:ext>
              </a:extLst>
            </p:cNvPr>
            <p:cNvSpPr/>
            <p:nvPr/>
          </p:nvSpPr>
          <p:spPr>
            <a:xfrm rot="15040">
              <a:off x="9420353" y="6091208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D03A5056-76CD-453E-9A26-0CC0B865D6A9}"/>
                </a:ext>
              </a:extLst>
            </p:cNvPr>
            <p:cNvSpPr/>
            <p:nvPr/>
          </p:nvSpPr>
          <p:spPr>
            <a:xfrm rot="15040">
              <a:off x="9569143" y="6091859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64CE6493-ED31-41F9-A555-357D4C4777BC}"/>
                </a:ext>
              </a:extLst>
            </p:cNvPr>
            <p:cNvSpPr/>
            <p:nvPr/>
          </p:nvSpPr>
          <p:spPr>
            <a:xfrm rot="15040">
              <a:off x="9717935" y="6092510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F01240BC-1C9C-42B1-ADEF-89BA44A33886}"/>
                </a:ext>
              </a:extLst>
            </p:cNvPr>
            <p:cNvSpPr/>
            <p:nvPr/>
          </p:nvSpPr>
          <p:spPr>
            <a:xfrm rot="15040">
              <a:off x="9866726" y="6093161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76F1DC0F-919C-4F0A-A344-D151B8DB305C}"/>
                </a:ext>
              </a:extLst>
            </p:cNvPr>
            <p:cNvSpPr/>
            <p:nvPr/>
          </p:nvSpPr>
          <p:spPr>
            <a:xfrm rot="15040">
              <a:off x="10015517" y="609381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89B024FD-5420-4667-976E-E421379F06F6}"/>
                </a:ext>
              </a:extLst>
            </p:cNvPr>
            <p:cNvSpPr/>
            <p:nvPr/>
          </p:nvSpPr>
          <p:spPr>
            <a:xfrm rot="15040">
              <a:off x="10164308" y="6094463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6ACFDFEF-5BAC-4BA3-8308-C4BF2C466F71}"/>
                </a:ext>
              </a:extLst>
            </p:cNvPr>
            <p:cNvSpPr/>
            <p:nvPr/>
          </p:nvSpPr>
          <p:spPr>
            <a:xfrm rot="15040">
              <a:off x="10313099" y="609511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419B2933-D8F2-43BA-86A1-8F54157F99EA}"/>
                </a:ext>
              </a:extLst>
            </p:cNvPr>
            <p:cNvSpPr/>
            <p:nvPr/>
          </p:nvSpPr>
          <p:spPr>
            <a:xfrm rot="15040">
              <a:off x="9419639" y="6254263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E275ED37-0D4F-42AE-A222-E626645B4438}"/>
                </a:ext>
              </a:extLst>
            </p:cNvPr>
            <p:cNvSpPr/>
            <p:nvPr/>
          </p:nvSpPr>
          <p:spPr>
            <a:xfrm rot="15040">
              <a:off x="9568430" y="6254915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49B9D3A7-FE55-4BDA-B669-EFD4569D9F98}"/>
                </a:ext>
              </a:extLst>
            </p:cNvPr>
            <p:cNvSpPr/>
            <p:nvPr/>
          </p:nvSpPr>
          <p:spPr>
            <a:xfrm rot="15040">
              <a:off x="9717222" y="6255565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3637C1A5-C0A9-4B77-95F1-1DB00B02F2CD}"/>
                </a:ext>
              </a:extLst>
            </p:cNvPr>
            <p:cNvSpPr/>
            <p:nvPr/>
          </p:nvSpPr>
          <p:spPr>
            <a:xfrm rot="15040">
              <a:off x="9866012" y="6256216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A7459427-A6F7-4407-A273-336796DB4AAB}"/>
                </a:ext>
              </a:extLst>
            </p:cNvPr>
            <p:cNvSpPr/>
            <p:nvPr/>
          </p:nvSpPr>
          <p:spPr>
            <a:xfrm rot="15040">
              <a:off x="10014803" y="6256867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941B1940-3AC5-4AF0-82F4-FDAE7F2D3790}"/>
                </a:ext>
              </a:extLst>
            </p:cNvPr>
            <p:cNvSpPr/>
            <p:nvPr/>
          </p:nvSpPr>
          <p:spPr>
            <a:xfrm rot="15040">
              <a:off x="10163595" y="6257519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F5BD1FA5-E619-43BC-8BEF-ED52B36DFAC3}"/>
                </a:ext>
              </a:extLst>
            </p:cNvPr>
            <p:cNvSpPr/>
            <p:nvPr/>
          </p:nvSpPr>
          <p:spPr>
            <a:xfrm rot="15040">
              <a:off x="10312386" y="6258169"/>
              <a:ext cx="148792" cy="1630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3911CCEC-0D02-42D9-AE67-8A55B9BF3DE3}"/>
                </a:ext>
              </a:extLst>
            </p:cNvPr>
            <p:cNvSpPr/>
            <p:nvPr/>
          </p:nvSpPr>
          <p:spPr>
            <a:xfrm rot="15040">
              <a:off x="10467247" y="5283122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4DF419FC-E2CE-4E35-9337-F3FF8C5C7AD1}"/>
                </a:ext>
              </a:extLst>
            </p:cNvPr>
            <p:cNvSpPr/>
            <p:nvPr/>
          </p:nvSpPr>
          <p:spPr>
            <a:xfrm rot="15040">
              <a:off x="10466528" y="5447385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11E438BA-6834-474E-B525-E4E7242A562D}"/>
                </a:ext>
              </a:extLst>
            </p:cNvPr>
            <p:cNvSpPr/>
            <p:nvPr/>
          </p:nvSpPr>
          <p:spPr>
            <a:xfrm rot="15040">
              <a:off x="10465815" y="5610440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BB429AB1-C1DF-48ED-9714-E89946365C14}"/>
                </a:ext>
              </a:extLst>
            </p:cNvPr>
            <p:cNvSpPr/>
            <p:nvPr/>
          </p:nvSpPr>
          <p:spPr>
            <a:xfrm rot="15040">
              <a:off x="10465110" y="5771373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D4606B17-B388-4DC0-B1EE-ED922967BEE8}"/>
                </a:ext>
              </a:extLst>
            </p:cNvPr>
            <p:cNvSpPr/>
            <p:nvPr/>
          </p:nvSpPr>
          <p:spPr>
            <a:xfrm rot="15040">
              <a:off x="10464408" y="5932058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030D5E94-99A8-46F7-A38E-B4680453509E}"/>
                </a:ext>
              </a:extLst>
            </p:cNvPr>
            <p:cNvSpPr/>
            <p:nvPr/>
          </p:nvSpPr>
          <p:spPr>
            <a:xfrm rot="15040">
              <a:off x="10463694" y="6095113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921D6438-A78A-4B5F-9CCE-3B70B3A28395}"/>
                </a:ext>
              </a:extLst>
            </p:cNvPr>
            <p:cNvSpPr/>
            <p:nvPr/>
          </p:nvSpPr>
          <p:spPr>
            <a:xfrm rot="15040">
              <a:off x="10462982" y="6258168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7" name="직사각형 686">
              <a:extLst>
                <a:ext uri="{FF2B5EF4-FFF2-40B4-BE49-F238E27FC236}">
                  <a16:creationId xmlns:a16="http://schemas.microsoft.com/office/drawing/2014/main" id="{A71CEDD3-A207-4DD2-8815-74A1D314EE62}"/>
                </a:ext>
              </a:extLst>
            </p:cNvPr>
            <p:cNvSpPr/>
            <p:nvPr/>
          </p:nvSpPr>
          <p:spPr>
            <a:xfrm rot="15040">
              <a:off x="9423905" y="5117740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21D3FF28-9410-4188-90C3-1E08FA5C1908}"/>
                </a:ext>
              </a:extLst>
            </p:cNvPr>
            <p:cNvSpPr/>
            <p:nvPr/>
          </p:nvSpPr>
          <p:spPr>
            <a:xfrm rot="15040">
              <a:off x="9572696" y="5118391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300ACA5E-F699-44D7-BAA1-36022F5ACCB6}"/>
                </a:ext>
              </a:extLst>
            </p:cNvPr>
            <p:cNvSpPr/>
            <p:nvPr/>
          </p:nvSpPr>
          <p:spPr>
            <a:xfrm rot="15040">
              <a:off x="9721487" y="5119041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6B8D27F6-F0A3-40B2-9EB3-F54464084CDE}"/>
                </a:ext>
              </a:extLst>
            </p:cNvPr>
            <p:cNvSpPr/>
            <p:nvPr/>
          </p:nvSpPr>
          <p:spPr>
            <a:xfrm rot="15040">
              <a:off x="9870278" y="5119693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1" name="직사각형 690">
              <a:extLst>
                <a:ext uri="{FF2B5EF4-FFF2-40B4-BE49-F238E27FC236}">
                  <a16:creationId xmlns:a16="http://schemas.microsoft.com/office/drawing/2014/main" id="{1EA1BECF-EB97-494F-A8D5-2489EA684E14}"/>
                </a:ext>
              </a:extLst>
            </p:cNvPr>
            <p:cNvSpPr/>
            <p:nvPr/>
          </p:nvSpPr>
          <p:spPr>
            <a:xfrm rot="15040">
              <a:off x="10019070" y="512034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1445422F-EC85-4465-B338-EAACCFB35740}"/>
                </a:ext>
              </a:extLst>
            </p:cNvPr>
            <p:cNvSpPr/>
            <p:nvPr/>
          </p:nvSpPr>
          <p:spPr>
            <a:xfrm rot="15040">
              <a:off x="10167860" y="5120994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4B9199F6-FD1E-4BCA-A616-6B7DF8F5A5E6}"/>
                </a:ext>
              </a:extLst>
            </p:cNvPr>
            <p:cNvSpPr/>
            <p:nvPr/>
          </p:nvSpPr>
          <p:spPr>
            <a:xfrm rot="15040">
              <a:off x="10316652" y="5121645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369CAFCF-E200-492E-9D9B-4E1BFBF390F5}"/>
                </a:ext>
              </a:extLst>
            </p:cNvPr>
            <p:cNvSpPr/>
            <p:nvPr/>
          </p:nvSpPr>
          <p:spPr>
            <a:xfrm rot="15040">
              <a:off x="10467247" y="5121645"/>
              <a:ext cx="148792" cy="1630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798CF436-7E62-483D-860A-FC0CFC25045E}"/>
                </a:ext>
              </a:extLst>
            </p:cNvPr>
            <p:cNvSpPr/>
            <p:nvPr/>
          </p:nvSpPr>
          <p:spPr>
            <a:xfrm rot="15040">
              <a:off x="9423904" y="4955343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75525932-74CA-4A78-B064-4985E86A8178}"/>
                </a:ext>
              </a:extLst>
            </p:cNvPr>
            <p:cNvSpPr/>
            <p:nvPr/>
          </p:nvSpPr>
          <p:spPr>
            <a:xfrm rot="15040">
              <a:off x="9572696" y="4955994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ED3D37D9-6389-4DCD-B98E-DA51EDACE480}"/>
                </a:ext>
              </a:extLst>
            </p:cNvPr>
            <p:cNvSpPr/>
            <p:nvPr/>
          </p:nvSpPr>
          <p:spPr>
            <a:xfrm rot="15040">
              <a:off x="9721487" y="4956644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1D36E957-38DD-4019-A5DB-2D45BB26611F}"/>
                </a:ext>
              </a:extLst>
            </p:cNvPr>
            <p:cNvSpPr/>
            <p:nvPr/>
          </p:nvSpPr>
          <p:spPr>
            <a:xfrm rot="15040">
              <a:off x="9870278" y="4957296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1ECF9EB3-8D1B-462D-AA7D-FCBD3857E5A5}"/>
                </a:ext>
              </a:extLst>
            </p:cNvPr>
            <p:cNvSpPr/>
            <p:nvPr/>
          </p:nvSpPr>
          <p:spPr>
            <a:xfrm rot="15040">
              <a:off x="10019069" y="4957947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AEA507F8-570D-4711-8883-16A16B5207C6}"/>
                </a:ext>
              </a:extLst>
            </p:cNvPr>
            <p:cNvSpPr/>
            <p:nvPr/>
          </p:nvSpPr>
          <p:spPr>
            <a:xfrm rot="15040">
              <a:off x="10167860" y="4958597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C9B25914-AA3C-4B44-A549-2AB13D8423CF}"/>
                </a:ext>
              </a:extLst>
            </p:cNvPr>
            <p:cNvSpPr/>
            <p:nvPr/>
          </p:nvSpPr>
          <p:spPr>
            <a:xfrm rot="15040">
              <a:off x="10316652" y="4959248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A8D6028C-048D-4F8F-98C2-0440C35499DB}"/>
                </a:ext>
              </a:extLst>
            </p:cNvPr>
            <p:cNvSpPr/>
            <p:nvPr/>
          </p:nvSpPr>
          <p:spPr>
            <a:xfrm rot="15040">
              <a:off x="10467247" y="4959248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9460BCF9-0ABA-469B-840D-373EF655ED9A}"/>
                </a:ext>
              </a:extLst>
            </p:cNvPr>
            <p:cNvSpPr/>
            <p:nvPr/>
          </p:nvSpPr>
          <p:spPr>
            <a:xfrm rot="15040">
              <a:off x="10616359" y="5283122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7F87AF23-FA07-4A6C-942C-C98DC5133BCD}"/>
                </a:ext>
              </a:extLst>
            </p:cNvPr>
            <p:cNvSpPr/>
            <p:nvPr/>
          </p:nvSpPr>
          <p:spPr>
            <a:xfrm rot="15040">
              <a:off x="10615639" y="5447386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9AEDF2AC-9953-4905-9753-E7B191684A89}"/>
                </a:ext>
              </a:extLst>
            </p:cNvPr>
            <p:cNvSpPr/>
            <p:nvPr/>
          </p:nvSpPr>
          <p:spPr>
            <a:xfrm rot="15040">
              <a:off x="10614926" y="5610441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1D1638A1-5FA3-4E34-A7CC-77D9E01BD475}"/>
                </a:ext>
              </a:extLst>
            </p:cNvPr>
            <p:cNvSpPr/>
            <p:nvPr/>
          </p:nvSpPr>
          <p:spPr>
            <a:xfrm rot="15040">
              <a:off x="10614222" y="5771374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8B2E92C0-827A-4181-880B-7F47D6139B96}"/>
                </a:ext>
              </a:extLst>
            </p:cNvPr>
            <p:cNvSpPr/>
            <p:nvPr/>
          </p:nvSpPr>
          <p:spPr>
            <a:xfrm rot="15040">
              <a:off x="10613519" y="5932058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BC4A23C4-4660-4A65-83E9-41CF93DAC787}"/>
                </a:ext>
              </a:extLst>
            </p:cNvPr>
            <p:cNvSpPr/>
            <p:nvPr/>
          </p:nvSpPr>
          <p:spPr>
            <a:xfrm rot="15040">
              <a:off x="10612806" y="6095114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1440C06A-B37B-4F2F-A300-9B42ABCA67AC}"/>
                </a:ext>
              </a:extLst>
            </p:cNvPr>
            <p:cNvSpPr/>
            <p:nvPr/>
          </p:nvSpPr>
          <p:spPr>
            <a:xfrm rot="15040">
              <a:off x="10612093" y="6258169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A7CD2D44-2CFF-445F-9353-2D25D40895A3}"/>
                </a:ext>
              </a:extLst>
            </p:cNvPr>
            <p:cNvSpPr/>
            <p:nvPr/>
          </p:nvSpPr>
          <p:spPr>
            <a:xfrm rot="15040">
              <a:off x="10616359" y="5121645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4818917B-CEDC-4814-8EF5-EA4B51996A3B}"/>
                </a:ext>
              </a:extLst>
            </p:cNvPr>
            <p:cNvSpPr/>
            <p:nvPr/>
          </p:nvSpPr>
          <p:spPr>
            <a:xfrm rot="15040">
              <a:off x="10616358" y="4959248"/>
              <a:ext cx="148792" cy="1630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A0A565E-C5F1-48C4-A74E-DF5DC1AB3F6E}"/>
              </a:ext>
            </a:extLst>
          </p:cNvPr>
          <p:cNvCxnSpPr>
            <a:cxnSpLocks/>
          </p:cNvCxnSpPr>
          <p:nvPr/>
        </p:nvCxnSpPr>
        <p:spPr>
          <a:xfrm>
            <a:off x="8651631" y="4271218"/>
            <a:ext cx="8352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948516-14E0-483A-A16F-8A21B5F15A15}"/>
              </a:ext>
            </a:extLst>
          </p:cNvPr>
          <p:cNvCxnSpPr>
            <a:cxnSpLocks/>
          </p:cNvCxnSpPr>
          <p:nvPr/>
        </p:nvCxnSpPr>
        <p:spPr>
          <a:xfrm>
            <a:off x="8651631" y="5436977"/>
            <a:ext cx="8352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2" name="내용 개체 틀 3">
            <a:extLst>
              <a:ext uri="{FF2B5EF4-FFF2-40B4-BE49-F238E27FC236}">
                <a16:creationId xmlns:a16="http://schemas.microsoft.com/office/drawing/2014/main" id="{79DF75C1-6A6E-406D-8AB8-D9ACE27C479E}"/>
              </a:ext>
            </a:extLst>
          </p:cNvPr>
          <p:cNvSpPr txBox="1">
            <a:spLocks/>
          </p:cNvSpPr>
          <p:nvPr/>
        </p:nvSpPr>
        <p:spPr>
          <a:xfrm>
            <a:off x="8579253" y="3917988"/>
            <a:ext cx="988820" cy="28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800" dirty="0"/>
              <a:t>Stride</a:t>
            </a:r>
            <a:r>
              <a:rPr lang="ko-KR" altLang="en-US" sz="800" dirty="0"/>
              <a:t> </a:t>
            </a:r>
            <a:r>
              <a:rPr lang="en-US" altLang="ko-KR" sz="800" dirty="0"/>
              <a:t>: (1, 1)</a:t>
            </a:r>
          </a:p>
        </p:txBody>
      </p:sp>
      <p:sp>
        <p:nvSpPr>
          <p:cNvPr id="713" name="내용 개체 틀 3">
            <a:extLst>
              <a:ext uri="{FF2B5EF4-FFF2-40B4-BE49-F238E27FC236}">
                <a16:creationId xmlns:a16="http://schemas.microsoft.com/office/drawing/2014/main" id="{B7764531-E8DA-4157-B37F-317004C047D5}"/>
              </a:ext>
            </a:extLst>
          </p:cNvPr>
          <p:cNvSpPr txBox="1">
            <a:spLocks/>
          </p:cNvSpPr>
          <p:nvPr/>
        </p:nvSpPr>
        <p:spPr>
          <a:xfrm>
            <a:off x="8579253" y="5087465"/>
            <a:ext cx="988820" cy="28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800" dirty="0"/>
              <a:t>Stride</a:t>
            </a:r>
            <a:r>
              <a:rPr lang="ko-KR" altLang="en-US" sz="800" dirty="0"/>
              <a:t> </a:t>
            </a:r>
            <a:r>
              <a:rPr lang="en-US" altLang="ko-KR" sz="800" dirty="0"/>
              <a:t>: (2, 2)</a:t>
            </a:r>
          </a:p>
        </p:txBody>
      </p:sp>
    </p:spTree>
    <p:extLst>
      <p:ext uri="{BB962C8B-B14F-4D97-AF65-F5344CB8AC3E}">
        <p14:creationId xmlns:p14="http://schemas.microsoft.com/office/powerpoint/2010/main" val="1815002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영상 데이터 연산 방법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전체 과정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7" y="3154533"/>
            <a:ext cx="2211626" cy="10469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Input Shape : (7, 7,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Output Shape : (5, 5,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Kernel Shape : (3, 3)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EE3A0E-2D50-41C2-AAC6-160652D39295}"/>
              </a:ext>
            </a:extLst>
          </p:cNvPr>
          <p:cNvGrpSpPr/>
          <p:nvPr/>
        </p:nvGrpSpPr>
        <p:grpSpPr>
          <a:xfrm>
            <a:off x="3709219" y="3804575"/>
            <a:ext cx="1077320" cy="1175599"/>
            <a:chOff x="1493936" y="3714822"/>
            <a:chExt cx="1853946" cy="202307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AFB01F42-5B40-42BF-8256-F9146983C4C5}"/>
                </a:ext>
              </a:extLst>
            </p:cNvPr>
            <p:cNvSpPr/>
            <p:nvPr/>
          </p:nvSpPr>
          <p:spPr>
            <a:xfrm rot="15040">
              <a:off x="1500237" y="400127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B74C9019-76D6-4132-9D27-0A8BF4756972}"/>
                </a:ext>
              </a:extLst>
            </p:cNvPr>
            <p:cNvSpPr/>
            <p:nvPr/>
          </p:nvSpPr>
          <p:spPr>
            <a:xfrm rot="15040">
              <a:off x="1764186" y="400242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FAF10658-4674-4E62-B84F-B5F4D88162F4}"/>
                </a:ext>
              </a:extLst>
            </p:cNvPr>
            <p:cNvSpPr/>
            <p:nvPr/>
          </p:nvSpPr>
          <p:spPr>
            <a:xfrm rot="15040">
              <a:off x="2028136" y="400358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71A79F7-59FF-4C52-BAA3-587E7B5CC4B5}"/>
                </a:ext>
              </a:extLst>
            </p:cNvPr>
            <p:cNvSpPr/>
            <p:nvPr/>
          </p:nvSpPr>
          <p:spPr>
            <a:xfrm rot="15040">
              <a:off x="2292084" y="400473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0F9BA184-86D0-428E-AB90-E0B55A646923}"/>
                </a:ext>
              </a:extLst>
            </p:cNvPr>
            <p:cNvSpPr/>
            <p:nvPr/>
          </p:nvSpPr>
          <p:spPr>
            <a:xfrm rot="15040">
              <a:off x="2556033" y="400589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84E469B-E2AF-412B-A6A1-189811F7BB1E}"/>
                </a:ext>
              </a:extLst>
            </p:cNvPr>
            <p:cNvSpPr/>
            <p:nvPr/>
          </p:nvSpPr>
          <p:spPr>
            <a:xfrm rot="15040">
              <a:off x="2819981" y="4007047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5AF9DBA-C342-4E3E-B50B-B4321F84647A}"/>
                </a:ext>
              </a:extLst>
            </p:cNvPr>
            <p:cNvSpPr/>
            <p:nvPr/>
          </p:nvSpPr>
          <p:spPr>
            <a:xfrm rot="15040">
              <a:off x="3083931" y="400820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A26A8DCF-C4B1-49E5-A629-AB3C1FADFE3B}"/>
                </a:ext>
              </a:extLst>
            </p:cNvPr>
            <p:cNvSpPr/>
            <p:nvPr/>
          </p:nvSpPr>
          <p:spPr>
            <a:xfrm rot="15040">
              <a:off x="1498963" y="429266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B6EE4EE7-C3DB-4CE8-BF21-D753517153E6}"/>
                </a:ext>
              </a:extLst>
            </p:cNvPr>
            <p:cNvSpPr/>
            <p:nvPr/>
          </p:nvSpPr>
          <p:spPr>
            <a:xfrm rot="15040">
              <a:off x="1762911" y="429382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8B67AE5A-EAC9-4EDB-9B24-7C4F9F374B63}"/>
                </a:ext>
              </a:extLst>
            </p:cNvPr>
            <p:cNvSpPr/>
            <p:nvPr/>
          </p:nvSpPr>
          <p:spPr>
            <a:xfrm rot="15040">
              <a:off x="2026861" y="429497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3B634358-5C37-4B5B-86ED-B180E055EFE2}"/>
                </a:ext>
              </a:extLst>
            </p:cNvPr>
            <p:cNvSpPr/>
            <p:nvPr/>
          </p:nvSpPr>
          <p:spPr>
            <a:xfrm rot="15040">
              <a:off x="2290809" y="429613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30B2B80-D0E2-4EAA-8BDB-2A636B2AB5A9}"/>
                </a:ext>
              </a:extLst>
            </p:cNvPr>
            <p:cNvSpPr/>
            <p:nvPr/>
          </p:nvSpPr>
          <p:spPr>
            <a:xfrm rot="15040">
              <a:off x="2554758" y="429728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415ACC05-1EA3-49A9-B1D0-C1BD6831EC3A}"/>
                </a:ext>
              </a:extLst>
            </p:cNvPr>
            <p:cNvSpPr/>
            <p:nvPr/>
          </p:nvSpPr>
          <p:spPr>
            <a:xfrm rot="15040">
              <a:off x="2818706" y="429844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CDC7D5B2-339B-415B-85D2-354E629EDDBA}"/>
                </a:ext>
              </a:extLst>
            </p:cNvPr>
            <p:cNvSpPr/>
            <p:nvPr/>
          </p:nvSpPr>
          <p:spPr>
            <a:xfrm rot="15040">
              <a:off x="3082655" y="429959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DDA2993F-91A5-41C8-9F5F-80C37F93D3A4}"/>
                </a:ext>
              </a:extLst>
            </p:cNvPr>
            <p:cNvSpPr/>
            <p:nvPr/>
          </p:nvSpPr>
          <p:spPr>
            <a:xfrm rot="15040">
              <a:off x="1497697" y="458192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112D342E-82EE-40A3-A396-3B3AFA4ECDDD}"/>
                </a:ext>
              </a:extLst>
            </p:cNvPr>
            <p:cNvSpPr/>
            <p:nvPr/>
          </p:nvSpPr>
          <p:spPr>
            <a:xfrm rot="15040">
              <a:off x="1761646" y="4583077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AC565AD7-2E4C-486B-B26A-16AD18190064}"/>
                </a:ext>
              </a:extLst>
            </p:cNvPr>
            <p:cNvSpPr/>
            <p:nvPr/>
          </p:nvSpPr>
          <p:spPr>
            <a:xfrm rot="15040">
              <a:off x="2025595" y="458423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BF271BB-678F-466A-9BDC-7DFDD642E98A}"/>
                </a:ext>
              </a:extLst>
            </p:cNvPr>
            <p:cNvSpPr/>
            <p:nvPr/>
          </p:nvSpPr>
          <p:spPr>
            <a:xfrm rot="15040">
              <a:off x="2289544" y="458538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A3DD65E9-743E-4E46-99B7-46DD990B2614}"/>
                </a:ext>
              </a:extLst>
            </p:cNvPr>
            <p:cNvSpPr/>
            <p:nvPr/>
          </p:nvSpPr>
          <p:spPr>
            <a:xfrm rot="15040">
              <a:off x="2553492" y="458654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AF397E78-6CC1-41DC-A696-5D0340BD616A}"/>
                </a:ext>
              </a:extLst>
            </p:cNvPr>
            <p:cNvSpPr/>
            <p:nvPr/>
          </p:nvSpPr>
          <p:spPr>
            <a:xfrm rot="15040">
              <a:off x="2817441" y="458769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88580353-204D-417E-B4CA-3DFFA8229584}"/>
                </a:ext>
              </a:extLst>
            </p:cNvPr>
            <p:cNvSpPr/>
            <p:nvPr/>
          </p:nvSpPr>
          <p:spPr>
            <a:xfrm rot="15040">
              <a:off x="3081390" y="458885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CE0DB298-CDD3-4406-85CB-D986780B04AD}"/>
                </a:ext>
              </a:extLst>
            </p:cNvPr>
            <p:cNvSpPr/>
            <p:nvPr/>
          </p:nvSpPr>
          <p:spPr>
            <a:xfrm rot="15040">
              <a:off x="1496448" y="486741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A8CE21CF-39CF-4CE7-A388-7E795F289660}"/>
                </a:ext>
              </a:extLst>
            </p:cNvPr>
            <p:cNvSpPr/>
            <p:nvPr/>
          </p:nvSpPr>
          <p:spPr>
            <a:xfrm rot="15040">
              <a:off x="1760397" y="486856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33C22449-97B8-4DF7-AECE-7CF2B997F29E}"/>
                </a:ext>
              </a:extLst>
            </p:cNvPr>
            <p:cNvSpPr/>
            <p:nvPr/>
          </p:nvSpPr>
          <p:spPr>
            <a:xfrm rot="15040">
              <a:off x="2024346" y="486972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35A51607-A6C8-4DC7-8B4D-F8B6ED928E6B}"/>
                </a:ext>
              </a:extLst>
            </p:cNvPr>
            <p:cNvSpPr/>
            <p:nvPr/>
          </p:nvSpPr>
          <p:spPr>
            <a:xfrm rot="15040">
              <a:off x="2288295" y="487087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A9862AB4-0FCE-4E04-BDF9-6968CDC501A2}"/>
                </a:ext>
              </a:extLst>
            </p:cNvPr>
            <p:cNvSpPr/>
            <p:nvPr/>
          </p:nvSpPr>
          <p:spPr>
            <a:xfrm rot="15040">
              <a:off x="2552244" y="487202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023F6E7A-573B-4528-B0A4-31497EFE82C3}"/>
                </a:ext>
              </a:extLst>
            </p:cNvPr>
            <p:cNvSpPr/>
            <p:nvPr/>
          </p:nvSpPr>
          <p:spPr>
            <a:xfrm rot="15040">
              <a:off x="2816192" y="487318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90382D11-F47E-41F8-A883-27E41F8A434F}"/>
                </a:ext>
              </a:extLst>
            </p:cNvPr>
            <p:cNvSpPr/>
            <p:nvPr/>
          </p:nvSpPr>
          <p:spPr>
            <a:xfrm rot="15040">
              <a:off x="3080140" y="487433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36046256-3B5D-4F1E-8AE6-87BE6B1790AD}"/>
                </a:ext>
              </a:extLst>
            </p:cNvPr>
            <p:cNvSpPr/>
            <p:nvPr/>
          </p:nvSpPr>
          <p:spPr>
            <a:xfrm rot="15040">
              <a:off x="1495201" y="5152457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89EFD0FA-CB47-4291-84B6-ADC24A7D8D47}"/>
                </a:ext>
              </a:extLst>
            </p:cNvPr>
            <p:cNvSpPr/>
            <p:nvPr/>
          </p:nvSpPr>
          <p:spPr>
            <a:xfrm rot="15040">
              <a:off x="1759149" y="5153612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C325283F-2ABE-49CB-B244-A7BDF1E8D0CE}"/>
                </a:ext>
              </a:extLst>
            </p:cNvPr>
            <p:cNvSpPr/>
            <p:nvPr/>
          </p:nvSpPr>
          <p:spPr>
            <a:xfrm rot="15040">
              <a:off x="2023099" y="515476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97025D4A-582E-47E5-B97E-389F8ACA08DE}"/>
                </a:ext>
              </a:extLst>
            </p:cNvPr>
            <p:cNvSpPr/>
            <p:nvPr/>
          </p:nvSpPr>
          <p:spPr>
            <a:xfrm rot="15040">
              <a:off x="2287048" y="515592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A17FA61B-0A73-4282-BAB9-C3A608A9603E}"/>
                </a:ext>
              </a:extLst>
            </p:cNvPr>
            <p:cNvSpPr/>
            <p:nvPr/>
          </p:nvSpPr>
          <p:spPr>
            <a:xfrm rot="15040">
              <a:off x="2550997" y="515707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5AFCAD63-54EF-47C7-B60D-EB07D2846BEA}"/>
                </a:ext>
              </a:extLst>
            </p:cNvPr>
            <p:cNvSpPr/>
            <p:nvPr/>
          </p:nvSpPr>
          <p:spPr>
            <a:xfrm rot="15040">
              <a:off x="2814945" y="515823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7B11BD3C-D884-41A3-9A95-E616363AE2C3}"/>
                </a:ext>
              </a:extLst>
            </p:cNvPr>
            <p:cNvSpPr/>
            <p:nvPr/>
          </p:nvSpPr>
          <p:spPr>
            <a:xfrm rot="15040">
              <a:off x="3078894" y="515938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5FF55E-D227-47E7-B36D-2AB129EFD830}"/>
                </a:ext>
              </a:extLst>
            </p:cNvPr>
            <p:cNvSpPr/>
            <p:nvPr/>
          </p:nvSpPr>
          <p:spPr>
            <a:xfrm rot="15040">
              <a:off x="1493936" y="544171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D8F383AD-7F37-4CA8-A36D-B36F74D74B93}"/>
                </a:ext>
              </a:extLst>
            </p:cNvPr>
            <p:cNvSpPr/>
            <p:nvPr/>
          </p:nvSpPr>
          <p:spPr>
            <a:xfrm rot="15040">
              <a:off x="1757884" y="544286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14B611D9-95EE-44FC-B772-F71689A23227}"/>
                </a:ext>
              </a:extLst>
            </p:cNvPr>
            <p:cNvSpPr/>
            <p:nvPr/>
          </p:nvSpPr>
          <p:spPr>
            <a:xfrm rot="15040">
              <a:off x="2021833" y="544401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8C8374CF-E9E7-4708-8EBE-BC4FB65DFA4F}"/>
                </a:ext>
              </a:extLst>
            </p:cNvPr>
            <p:cNvSpPr/>
            <p:nvPr/>
          </p:nvSpPr>
          <p:spPr>
            <a:xfrm rot="15040">
              <a:off x="2285783" y="544517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D58DDFC6-BE3E-4F9D-B30E-1F13D32A456F}"/>
                </a:ext>
              </a:extLst>
            </p:cNvPr>
            <p:cNvSpPr/>
            <p:nvPr/>
          </p:nvSpPr>
          <p:spPr>
            <a:xfrm rot="15040">
              <a:off x="2549731" y="544633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28221590-36CE-4702-A0EF-E80066EAFE85}"/>
                </a:ext>
              </a:extLst>
            </p:cNvPr>
            <p:cNvSpPr/>
            <p:nvPr/>
          </p:nvSpPr>
          <p:spPr>
            <a:xfrm rot="15040">
              <a:off x="2813679" y="544748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72227517-21F1-4A6A-84CF-F5D6E9AA1EC7}"/>
                </a:ext>
              </a:extLst>
            </p:cNvPr>
            <p:cNvSpPr/>
            <p:nvPr/>
          </p:nvSpPr>
          <p:spPr>
            <a:xfrm rot="15040">
              <a:off x="3077628" y="544863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AFAEAE47-314B-4459-B339-2FB4E6336346}"/>
                </a:ext>
              </a:extLst>
            </p:cNvPr>
            <p:cNvSpPr/>
            <p:nvPr/>
          </p:nvSpPr>
          <p:spPr>
            <a:xfrm rot="15040">
              <a:off x="1500237" y="3714822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C55DB6A0-A775-4461-B78B-D628A887F7EA}"/>
                </a:ext>
              </a:extLst>
            </p:cNvPr>
            <p:cNvSpPr/>
            <p:nvPr/>
          </p:nvSpPr>
          <p:spPr>
            <a:xfrm rot="15040">
              <a:off x="1764186" y="371597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EB6569B1-C857-46D0-BFDA-DBF2F4E2025C}"/>
                </a:ext>
              </a:extLst>
            </p:cNvPr>
            <p:cNvSpPr/>
            <p:nvPr/>
          </p:nvSpPr>
          <p:spPr>
            <a:xfrm rot="15040">
              <a:off x="2028136" y="371713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B3A56277-EE77-4860-B7A8-D4CEC3045366}"/>
                </a:ext>
              </a:extLst>
            </p:cNvPr>
            <p:cNvSpPr/>
            <p:nvPr/>
          </p:nvSpPr>
          <p:spPr>
            <a:xfrm rot="15040">
              <a:off x="2292084" y="371828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87768D78-F519-4A11-AC2A-E14BF2018EA2}"/>
                </a:ext>
              </a:extLst>
            </p:cNvPr>
            <p:cNvSpPr/>
            <p:nvPr/>
          </p:nvSpPr>
          <p:spPr>
            <a:xfrm rot="15040">
              <a:off x="2556033" y="371944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B7694F64-DA00-422F-B91B-F853BAF0327A}"/>
                </a:ext>
              </a:extLst>
            </p:cNvPr>
            <p:cNvSpPr/>
            <p:nvPr/>
          </p:nvSpPr>
          <p:spPr>
            <a:xfrm rot="15040">
              <a:off x="2819981" y="372059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63503A88-90C0-43EA-AAB5-0558CE1434B5}"/>
                </a:ext>
              </a:extLst>
            </p:cNvPr>
            <p:cNvSpPr/>
            <p:nvPr/>
          </p:nvSpPr>
          <p:spPr>
            <a:xfrm rot="15040">
              <a:off x="3083931" y="372175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FCFFC1-402C-419A-8528-8177BDC7F44C}"/>
              </a:ext>
            </a:extLst>
          </p:cNvPr>
          <p:cNvGrpSpPr/>
          <p:nvPr/>
        </p:nvGrpSpPr>
        <p:grpSpPr>
          <a:xfrm>
            <a:off x="5638551" y="3331269"/>
            <a:ext cx="517178" cy="561003"/>
            <a:chOff x="4015183" y="3819630"/>
            <a:chExt cx="890005" cy="96542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392CE5-67B5-4308-9EFC-30AA25B840AF}"/>
                </a:ext>
              </a:extLst>
            </p:cNvPr>
            <p:cNvSpPr/>
            <p:nvPr/>
          </p:nvSpPr>
          <p:spPr>
            <a:xfrm rot="21583540">
              <a:off x="4015183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A2E05FF-6957-46E6-99FA-B789AD8F68FC}"/>
                </a:ext>
              </a:extLst>
            </p:cNvPr>
            <p:cNvSpPr/>
            <p:nvPr/>
          </p:nvSpPr>
          <p:spPr>
            <a:xfrm rot="21583540">
              <a:off x="4310831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0DE7837-B4EF-41F9-9023-AD23932D2016}"/>
                </a:ext>
              </a:extLst>
            </p:cNvPr>
            <p:cNvSpPr/>
            <p:nvPr/>
          </p:nvSpPr>
          <p:spPr>
            <a:xfrm rot="21583540">
              <a:off x="4606479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44E6467-117B-4AA5-8847-4F610EE92BDB}"/>
                </a:ext>
              </a:extLst>
            </p:cNvPr>
            <p:cNvSpPr/>
            <p:nvPr/>
          </p:nvSpPr>
          <p:spPr>
            <a:xfrm rot="21583540">
              <a:off x="4016720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F77993B-2AD9-47F0-8B1D-2496F9010DE8}"/>
                </a:ext>
              </a:extLst>
            </p:cNvPr>
            <p:cNvSpPr/>
            <p:nvPr/>
          </p:nvSpPr>
          <p:spPr>
            <a:xfrm rot="21583540">
              <a:off x="4312368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D993E9-7726-4381-948B-FB8B999BE678}"/>
                </a:ext>
              </a:extLst>
            </p:cNvPr>
            <p:cNvSpPr/>
            <p:nvPr/>
          </p:nvSpPr>
          <p:spPr>
            <a:xfrm rot="21583540">
              <a:off x="4608015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FE29A94-C61B-4FC5-BD86-662E9D003293}"/>
                </a:ext>
              </a:extLst>
            </p:cNvPr>
            <p:cNvSpPr/>
            <p:nvPr/>
          </p:nvSpPr>
          <p:spPr>
            <a:xfrm rot="21583540">
              <a:off x="4018242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D35C925-03A0-48D1-BCAD-8F969BF7835B}"/>
                </a:ext>
              </a:extLst>
            </p:cNvPr>
            <p:cNvSpPr/>
            <p:nvPr/>
          </p:nvSpPr>
          <p:spPr>
            <a:xfrm rot="21583540">
              <a:off x="4313889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6BC30E0-E9BD-4165-A08E-D2D2ED27013D}"/>
                </a:ext>
              </a:extLst>
            </p:cNvPr>
            <p:cNvSpPr/>
            <p:nvPr/>
          </p:nvSpPr>
          <p:spPr>
            <a:xfrm rot="21583540">
              <a:off x="4609537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23912D-01B4-498A-B3DD-ED6ECB615507}"/>
              </a:ext>
            </a:extLst>
          </p:cNvPr>
          <p:cNvGrpSpPr/>
          <p:nvPr/>
        </p:nvGrpSpPr>
        <p:grpSpPr>
          <a:xfrm>
            <a:off x="5637792" y="4027607"/>
            <a:ext cx="517178" cy="561003"/>
            <a:chOff x="5175567" y="3819630"/>
            <a:chExt cx="890005" cy="96542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5361B5D0-D709-4C02-AC7E-DD10C9DFF4D6}"/>
                </a:ext>
              </a:extLst>
            </p:cNvPr>
            <p:cNvSpPr/>
            <p:nvPr/>
          </p:nvSpPr>
          <p:spPr>
            <a:xfrm rot="21583540">
              <a:off x="5175567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C7ECF8DB-EA89-44A9-9A06-905F98F27448}"/>
                </a:ext>
              </a:extLst>
            </p:cNvPr>
            <p:cNvSpPr/>
            <p:nvPr/>
          </p:nvSpPr>
          <p:spPr>
            <a:xfrm rot="21583540">
              <a:off x="5471215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ED01BFB3-7821-44A5-BD67-A65A6D03FA31}"/>
                </a:ext>
              </a:extLst>
            </p:cNvPr>
            <p:cNvSpPr/>
            <p:nvPr/>
          </p:nvSpPr>
          <p:spPr>
            <a:xfrm rot="21583540">
              <a:off x="5766863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27B1991C-737D-4C2D-ADD6-097FBA56EE7A}"/>
                </a:ext>
              </a:extLst>
            </p:cNvPr>
            <p:cNvSpPr/>
            <p:nvPr/>
          </p:nvSpPr>
          <p:spPr>
            <a:xfrm rot="21583540">
              <a:off x="5177104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BD0D1AD-BEF8-4DAB-8430-D6D14A683580}"/>
                </a:ext>
              </a:extLst>
            </p:cNvPr>
            <p:cNvSpPr/>
            <p:nvPr/>
          </p:nvSpPr>
          <p:spPr>
            <a:xfrm rot="21583540">
              <a:off x="5472752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DD1891C8-3923-4C7D-9580-73D028C00CF9}"/>
                </a:ext>
              </a:extLst>
            </p:cNvPr>
            <p:cNvSpPr/>
            <p:nvPr/>
          </p:nvSpPr>
          <p:spPr>
            <a:xfrm rot="21583540">
              <a:off x="5768399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AA1C8596-E250-44B2-BA38-78FBAEC1354B}"/>
                </a:ext>
              </a:extLst>
            </p:cNvPr>
            <p:cNvSpPr/>
            <p:nvPr/>
          </p:nvSpPr>
          <p:spPr>
            <a:xfrm rot="21583540">
              <a:off x="5178626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A5300E15-C5B0-48FC-A526-4A93188C7B59}"/>
                </a:ext>
              </a:extLst>
            </p:cNvPr>
            <p:cNvSpPr/>
            <p:nvPr/>
          </p:nvSpPr>
          <p:spPr>
            <a:xfrm rot="21583540">
              <a:off x="5474273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1D47A9EA-8FB7-44FD-BB0B-A6F312AA9158}"/>
                </a:ext>
              </a:extLst>
            </p:cNvPr>
            <p:cNvSpPr/>
            <p:nvPr/>
          </p:nvSpPr>
          <p:spPr>
            <a:xfrm rot="21583540">
              <a:off x="5769921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C0B1FD-1B4D-49D7-8AEE-89E4F3F6588F}"/>
              </a:ext>
            </a:extLst>
          </p:cNvPr>
          <p:cNvGrpSpPr/>
          <p:nvPr/>
        </p:nvGrpSpPr>
        <p:grpSpPr>
          <a:xfrm>
            <a:off x="5636903" y="4724022"/>
            <a:ext cx="517178" cy="561003"/>
            <a:chOff x="6355151" y="3819630"/>
            <a:chExt cx="890005" cy="96542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CBE498AC-04A0-416D-8D6C-DB157E3267F4}"/>
                </a:ext>
              </a:extLst>
            </p:cNvPr>
            <p:cNvSpPr/>
            <p:nvPr/>
          </p:nvSpPr>
          <p:spPr>
            <a:xfrm rot="21583540">
              <a:off x="6355151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B8613FDB-453B-4C66-9E9D-2977EAD63492}"/>
                </a:ext>
              </a:extLst>
            </p:cNvPr>
            <p:cNvSpPr/>
            <p:nvPr/>
          </p:nvSpPr>
          <p:spPr>
            <a:xfrm rot="21583540">
              <a:off x="6650799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3EE5AC1B-6B5A-4F06-984E-A2CB18EEF575}"/>
                </a:ext>
              </a:extLst>
            </p:cNvPr>
            <p:cNvSpPr/>
            <p:nvPr/>
          </p:nvSpPr>
          <p:spPr>
            <a:xfrm rot="21583540">
              <a:off x="6946447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E563ED0F-24D0-4A5C-9EA6-40BDE37AC641}"/>
                </a:ext>
              </a:extLst>
            </p:cNvPr>
            <p:cNvSpPr/>
            <p:nvPr/>
          </p:nvSpPr>
          <p:spPr>
            <a:xfrm rot="21583540">
              <a:off x="6356688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E955276-77F7-42F5-A374-EC6BA92FCA69}"/>
                </a:ext>
              </a:extLst>
            </p:cNvPr>
            <p:cNvSpPr/>
            <p:nvPr/>
          </p:nvSpPr>
          <p:spPr>
            <a:xfrm rot="21583540">
              <a:off x="6652336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4846038F-FC10-4FFC-A32F-9ADA195395D0}"/>
                </a:ext>
              </a:extLst>
            </p:cNvPr>
            <p:cNvSpPr/>
            <p:nvPr/>
          </p:nvSpPr>
          <p:spPr>
            <a:xfrm rot="21583540">
              <a:off x="6947983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965EC53A-0C87-4CA7-8265-13B40A4AB334}"/>
                </a:ext>
              </a:extLst>
            </p:cNvPr>
            <p:cNvSpPr/>
            <p:nvPr/>
          </p:nvSpPr>
          <p:spPr>
            <a:xfrm rot="21583540">
              <a:off x="6358210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6CC2905C-5967-4E1E-9EEC-B29373F41095}"/>
                </a:ext>
              </a:extLst>
            </p:cNvPr>
            <p:cNvSpPr/>
            <p:nvPr/>
          </p:nvSpPr>
          <p:spPr>
            <a:xfrm rot="21583540">
              <a:off x="6653857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B1AC2143-0B7A-4A3F-A65F-0C4845BA0EEA}"/>
                </a:ext>
              </a:extLst>
            </p:cNvPr>
            <p:cNvSpPr/>
            <p:nvPr/>
          </p:nvSpPr>
          <p:spPr>
            <a:xfrm rot="21583540">
              <a:off x="6949505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301270FF-F116-45DB-B948-68579DEE5EF1}"/>
              </a:ext>
            </a:extLst>
          </p:cNvPr>
          <p:cNvGrpSpPr/>
          <p:nvPr/>
        </p:nvGrpSpPr>
        <p:grpSpPr>
          <a:xfrm>
            <a:off x="3709219" y="2516588"/>
            <a:ext cx="1077320" cy="1175599"/>
            <a:chOff x="1493936" y="3714822"/>
            <a:chExt cx="1853946" cy="202307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4CE9B18-B454-4856-B5E7-D81512FCD7BD}"/>
                </a:ext>
              </a:extLst>
            </p:cNvPr>
            <p:cNvSpPr/>
            <p:nvPr/>
          </p:nvSpPr>
          <p:spPr>
            <a:xfrm rot="15040">
              <a:off x="1500237" y="400127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E61BECD3-03E2-4652-93A2-B71B0F36F8DB}"/>
                </a:ext>
              </a:extLst>
            </p:cNvPr>
            <p:cNvSpPr/>
            <p:nvPr/>
          </p:nvSpPr>
          <p:spPr>
            <a:xfrm rot="15040">
              <a:off x="1764186" y="400242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08B9C4AB-773C-45FE-8B30-BD9AEC44432A}"/>
                </a:ext>
              </a:extLst>
            </p:cNvPr>
            <p:cNvSpPr/>
            <p:nvPr/>
          </p:nvSpPr>
          <p:spPr>
            <a:xfrm rot="15040">
              <a:off x="2028136" y="400358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442060AD-26B7-49DF-9D4E-866EDDE58EFD}"/>
                </a:ext>
              </a:extLst>
            </p:cNvPr>
            <p:cNvSpPr/>
            <p:nvPr/>
          </p:nvSpPr>
          <p:spPr>
            <a:xfrm rot="15040">
              <a:off x="2292084" y="400473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5472C4EC-17A0-4FF4-917F-48EC48BB7743}"/>
                </a:ext>
              </a:extLst>
            </p:cNvPr>
            <p:cNvSpPr/>
            <p:nvPr/>
          </p:nvSpPr>
          <p:spPr>
            <a:xfrm rot="15040">
              <a:off x="2556033" y="400589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762E16A2-95F6-418C-8A19-DC72B2DBD075}"/>
                </a:ext>
              </a:extLst>
            </p:cNvPr>
            <p:cNvSpPr/>
            <p:nvPr/>
          </p:nvSpPr>
          <p:spPr>
            <a:xfrm rot="15040">
              <a:off x="2819981" y="4007047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3BAB4F67-C63F-4F5F-B0DB-07F08FABE8BB}"/>
                </a:ext>
              </a:extLst>
            </p:cNvPr>
            <p:cNvSpPr/>
            <p:nvPr/>
          </p:nvSpPr>
          <p:spPr>
            <a:xfrm rot="15040">
              <a:off x="3083931" y="400820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5AD485C-E3A0-460C-B386-7111538F5DB1}"/>
                </a:ext>
              </a:extLst>
            </p:cNvPr>
            <p:cNvSpPr/>
            <p:nvPr/>
          </p:nvSpPr>
          <p:spPr>
            <a:xfrm rot="15040">
              <a:off x="1498963" y="429266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5B75F324-FCBF-461A-AB2D-77B2079ED2EF}"/>
                </a:ext>
              </a:extLst>
            </p:cNvPr>
            <p:cNvSpPr/>
            <p:nvPr/>
          </p:nvSpPr>
          <p:spPr>
            <a:xfrm rot="15040">
              <a:off x="1762911" y="429382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FFEC72B2-BE17-4943-81D8-3997BCE86476}"/>
                </a:ext>
              </a:extLst>
            </p:cNvPr>
            <p:cNvSpPr/>
            <p:nvPr/>
          </p:nvSpPr>
          <p:spPr>
            <a:xfrm rot="15040">
              <a:off x="2026861" y="429497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F57A2853-2938-4E2E-8C48-D120E0705656}"/>
                </a:ext>
              </a:extLst>
            </p:cNvPr>
            <p:cNvSpPr/>
            <p:nvPr/>
          </p:nvSpPr>
          <p:spPr>
            <a:xfrm rot="15040">
              <a:off x="2290809" y="429613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90AF21F5-72E5-4CA5-BD54-8357FA45E67A}"/>
                </a:ext>
              </a:extLst>
            </p:cNvPr>
            <p:cNvSpPr/>
            <p:nvPr/>
          </p:nvSpPr>
          <p:spPr>
            <a:xfrm rot="15040">
              <a:off x="2554758" y="429728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E74BCF3-F09B-49DB-A286-20094DAE9B64}"/>
                </a:ext>
              </a:extLst>
            </p:cNvPr>
            <p:cNvSpPr/>
            <p:nvPr/>
          </p:nvSpPr>
          <p:spPr>
            <a:xfrm rot="15040">
              <a:off x="2818706" y="429844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39ECEFE6-C42F-49CC-9D89-B9574DE97115}"/>
                </a:ext>
              </a:extLst>
            </p:cNvPr>
            <p:cNvSpPr/>
            <p:nvPr/>
          </p:nvSpPr>
          <p:spPr>
            <a:xfrm rot="15040">
              <a:off x="3082655" y="429959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1E82499-F282-4984-8586-4781B11762E2}"/>
                </a:ext>
              </a:extLst>
            </p:cNvPr>
            <p:cNvSpPr/>
            <p:nvPr/>
          </p:nvSpPr>
          <p:spPr>
            <a:xfrm rot="15040">
              <a:off x="1497697" y="458192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C211BE2-1870-4D05-8770-257866B4E7AC}"/>
                </a:ext>
              </a:extLst>
            </p:cNvPr>
            <p:cNvSpPr/>
            <p:nvPr/>
          </p:nvSpPr>
          <p:spPr>
            <a:xfrm rot="15040">
              <a:off x="1761646" y="4583077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9E3EBF17-9929-468F-A67E-234FEC84CD0B}"/>
                </a:ext>
              </a:extLst>
            </p:cNvPr>
            <p:cNvSpPr/>
            <p:nvPr/>
          </p:nvSpPr>
          <p:spPr>
            <a:xfrm rot="15040">
              <a:off x="2025595" y="458423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193BFF3B-ABAB-448A-AF79-7132A561CB69}"/>
                </a:ext>
              </a:extLst>
            </p:cNvPr>
            <p:cNvSpPr/>
            <p:nvPr/>
          </p:nvSpPr>
          <p:spPr>
            <a:xfrm rot="15040">
              <a:off x="2289544" y="458538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A4132358-8613-4816-B6F4-F82BDDD62A7C}"/>
                </a:ext>
              </a:extLst>
            </p:cNvPr>
            <p:cNvSpPr/>
            <p:nvPr/>
          </p:nvSpPr>
          <p:spPr>
            <a:xfrm rot="15040">
              <a:off x="2553492" y="458654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74F2CD4D-D613-4617-9C2E-DFCACAA09F6C}"/>
                </a:ext>
              </a:extLst>
            </p:cNvPr>
            <p:cNvSpPr/>
            <p:nvPr/>
          </p:nvSpPr>
          <p:spPr>
            <a:xfrm rot="15040">
              <a:off x="2817441" y="458769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CADC0EF-2A75-46F3-8D16-F1C7ADEF3069}"/>
                </a:ext>
              </a:extLst>
            </p:cNvPr>
            <p:cNvSpPr/>
            <p:nvPr/>
          </p:nvSpPr>
          <p:spPr>
            <a:xfrm rot="15040">
              <a:off x="3081390" y="458885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8B922C2D-BB33-42CA-A507-651173486E2A}"/>
                </a:ext>
              </a:extLst>
            </p:cNvPr>
            <p:cNvSpPr/>
            <p:nvPr/>
          </p:nvSpPr>
          <p:spPr>
            <a:xfrm rot="15040">
              <a:off x="1496448" y="486741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56B71D4-A711-4D0C-9EEB-851415147241}"/>
                </a:ext>
              </a:extLst>
            </p:cNvPr>
            <p:cNvSpPr/>
            <p:nvPr/>
          </p:nvSpPr>
          <p:spPr>
            <a:xfrm rot="15040">
              <a:off x="1760397" y="486856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A24CB0A-2E42-43C1-B8C9-07D44BA076CA}"/>
                </a:ext>
              </a:extLst>
            </p:cNvPr>
            <p:cNvSpPr/>
            <p:nvPr/>
          </p:nvSpPr>
          <p:spPr>
            <a:xfrm rot="15040">
              <a:off x="2024346" y="486972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0B5AEB55-5564-4BBA-8B29-2432B72A047C}"/>
                </a:ext>
              </a:extLst>
            </p:cNvPr>
            <p:cNvSpPr/>
            <p:nvPr/>
          </p:nvSpPr>
          <p:spPr>
            <a:xfrm rot="15040">
              <a:off x="2288295" y="487087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EA6ED003-3770-4F77-B1C9-F684B1C1371E}"/>
                </a:ext>
              </a:extLst>
            </p:cNvPr>
            <p:cNvSpPr/>
            <p:nvPr/>
          </p:nvSpPr>
          <p:spPr>
            <a:xfrm rot="15040">
              <a:off x="2552244" y="487202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1C0CC4C8-0371-485B-85A5-23CB2BB09CE2}"/>
                </a:ext>
              </a:extLst>
            </p:cNvPr>
            <p:cNvSpPr/>
            <p:nvPr/>
          </p:nvSpPr>
          <p:spPr>
            <a:xfrm rot="15040">
              <a:off x="2816192" y="487318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5CE0F346-9B5A-46BA-9469-53587FFE41E7}"/>
                </a:ext>
              </a:extLst>
            </p:cNvPr>
            <p:cNvSpPr/>
            <p:nvPr/>
          </p:nvSpPr>
          <p:spPr>
            <a:xfrm rot="15040">
              <a:off x="3080140" y="487433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4D307F83-151C-411D-A72E-25E7184AF7E1}"/>
                </a:ext>
              </a:extLst>
            </p:cNvPr>
            <p:cNvSpPr/>
            <p:nvPr/>
          </p:nvSpPr>
          <p:spPr>
            <a:xfrm rot="15040">
              <a:off x="1495201" y="5152457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ED6B0605-89C8-4863-9E1A-6880A9BBF1D2}"/>
                </a:ext>
              </a:extLst>
            </p:cNvPr>
            <p:cNvSpPr/>
            <p:nvPr/>
          </p:nvSpPr>
          <p:spPr>
            <a:xfrm rot="15040">
              <a:off x="1759149" y="5153612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CBA5A35B-9257-493B-8FFA-9D765E5CAAF8}"/>
                </a:ext>
              </a:extLst>
            </p:cNvPr>
            <p:cNvSpPr/>
            <p:nvPr/>
          </p:nvSpPr>
          <p:spPr>
            <a:xfrm rot="15040">
              <a:off x="2023099" y="515476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21D11036-4E9E-4537-B002-0A0D5E7346F1}"/>
                </a:ext>
              </a:extLst>
            </p:cNvPr>
            <p:cNvSpPr/>
            <p:nvPr/>
          </p:nvSpPr>
          <p:spPr>
            <a:xfrm rot="15040">
              <a:off x="2287048" y="515592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F8677606-1935-4944-BD4A-0E82328F9EDC}"/>
                </a:ext>
              </a:extLst>
            </p:cNvPr>
            <p:cNvSpPr/>
            <p:nvPr/>
          </p:nvSpPr>
          <p:spPr>
            <a:xfrm rot="15040">
              <a:off x="2550997" y="515707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12318B5E-1781-482F-8ED4-8B1FAFF8179E}"/>
                </a:ext>
              </a:extLst>
            </p:cNvPr>
            <p:cNvSpPr/>
            <p:nvPr/>
          </p:nvSpPr>
          <p:spPr>
            <a:xfrm rot="15040">
              <a:off x="2814945" y="515823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D28B41F7-4C81-480C-ABA3-E5FE55726BD9}"/>
                </a:ext>
              </a:extLst>
            </p:cNvPr>
            <p:cNvSpPr/>
            <p:nvPr/>
          </p:nvSpPr>
          <p:spPr>
            <a:xfrm rot="15040">
              <a:off x="3078894" y="515938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41EC7899-AE3A-4990-8DEB-EAF322346D2B}"/>
                </a:ext>
              </a:extLst>
            </p:cNvPr>
            <p:cNvSpPr/>
            <p:nvPr/>
          </p:nvSpPr>
          <p:spPr>
            <a:xfrm rot="15040">
              <a:off x="1493936" y="544171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C8B2D62E-6417-42CB-9B52-6970315849B5}"/>
                </a:ext>
              </a:extLst>
            </p:cNvPr>
            <p:cNvSpPr/>
            <p:nvPr/>
          </p:nvSpPr>
          <p:spPr>
            <a:xfrm rot="15040">
              <a:off x="1757884" y="544286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853DAE79-17F9-443F-AA31-DA1B58A0F935}"/>
                </a:ext>
              </a:extLst>
            </p:cNvPr>
            <p:cNvSpPr/>
            <p:nvPr/>
          </p:nvSpPr>
          <p:spPr>
            <a:xfrm rot="15040">
              <a:off x="2021833" y="544401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93BF7B61-2C04-4DC4-B4F2-390EF6227E68}"/>
                </a:ext>
              </a:extLst>
            </p:cNvPr>
            <p:cNvSpPr/>
            <p:nvPr/>
          </p:nvSpPr>
          <p:spPr>
            <a:xfrm rot="15040">
              <a:off x="2285783" y="544517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4712EE62-3871-4954-BBBD-1D3020F8B172}"/>
                </a:ext>
              </a:extLst>
            </p:cNvPr>
            <p:cNvSpPr/>
            <p:nvPr/>
          </p:nvSpPr>
          <p:spPr>
            <a:xfrm rot="15040">
              <a:off x="2549731" y="544633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E6897A8F-4061-4D5B-AF6E-3A9F5EBF067E}"/>
                </a:ext>
              </a:extLst>
            </p:cNvPr>
            <p:cNvSpPr/>
            <p:nvPr/>
          </p:nvSpPr>
          <p:spPr>
            <a:xfrm rot="15040">
              <a:off x="2813679" y="544748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9DFC3A3-A63D-4A31-A211-D16C30C499D5}"/>
                </a:ext>
              </a:extLst>
            </p:cNvPr>
            <p:cNvSpPr/>
            <p:nvPr/>
          </p:nvSpPr>
          <p:spPr>
            <a:xfrm rot="15040">
              <a:off x="3077628" y="544863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B550DEFC-751E-42F7-90A6-85C1E3933021}"/>
                </a:ext>
              </a:extLst>
            </p:cNvPr>
            <p:cNvSpPr/>
            <p:nvPr/>
          </p:nvSpPr>
          <p:spPr>
            <a:xfrm rot="15040">
              <a:off x="1500237" y="3714822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AD8DDAED-59D2-4CFC-9675-E08BA51F36B8}"/>
                </a:ext>
              </a:extLst>
            </p:cNvPr>
            <p:cNvSpPr/>
            <p:nvPr/>
          </p:nvSpPr>
          <p:spPr>
            <a:xfrm rot="15040">
              <a:off x="1764186" y="371597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2167C62-B27E-4F7C-8C44-4D2818ED4692}"/>
                </a:ext>
              </a:extLst>
            </p:cNvPr>
            <p:cNvSpPr/>
            <p:nvPr/>
          </p:nvSpPr>
          <p:spPr>
            <a:xfrm rot="15040">
              <a:off x="2028136" y="371713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6D4FC9A2-C5EC-444C-A8D0-F241E0DB50BB}"/>
                </a:ext>
              </a:extLst>
            </p:cNvPr>
            <p:cNvSpPr/>
            <p:nvPr/>
          </p:nvSpPr>
          <p:spPr>
            <a:xfrm rot="15040">
              <a:off x="2292084" y="371828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160295-A64B-4991-BE30-3A25F6DC89A3}"/>
                </a:ext>
              </a:extLst>
            </p:cNvPr>
            <p:cNvSpPr/>
            <p:nvPr/>
          </p:nvSpPr>
          <p:spPr>
            <a:xfrm rot="15040">
              <a:off x="2556033" y="371944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6315D3C0-B96B-4BC2-AE1B-CF07B7D82CD0}"/>
                </a:ext>
              </a:extLst>
            </p:cNvPr>
            <p:cNvSpPr/>
            <p:nvPr/>
          </p:nvSpPr>
          <p:spPr>
            <a:xfrm rot="15040">
              <a:off x="2819981" y="372059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C4DC8976-AD16-42B5-AEE4-A47FEF9B551C}"/>
                </a:ext>
              </a:extLst>
            </p:cNvPr>
            <p:cNvSpPr/>
            <p:nvPr/>
          </p:nvSpPr>
          <p:spPr>
            <a:xfrm rot="15040">
              <a:off x="3083931" y="372175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849D2EA3-FACD-472E-8C02-2AE77021590E}"/>
              </a:ext>
            </a:extLst>
          </p:cNvPr>
          <p:cNvGrpSpPr/>
          <p:nvPr/>
        </p:nvGrpSpPr>
        <p:grpSpPr>
          <a:xfrm>
            <a:off x="3709219" y="5093270"/>
            <a:ext cx="1077320" cy="1175599"/>
            <a:chOff x="1493936" y="3714822"/>
            <a:chExt cx="1853946" cy="202307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D76C1997-7EBE-4FD9-BA52-DBFE5321B990}"/>
                </a:ext>
              </a:extLst>
            </p:cNvPr>
            <p:cNvSpPr/>
            <p:nvPr/>
          </p:nvSpPr>
          <p:spPr>
            <a:xfrm rot="15040">
              <a:off x="1500237" y="400127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73E3DDEB-07F4-491D-9EBF-FF77E85DECEE}"/>
                </a:ext>
              </a:extLst>
            </p:cNvPr>
            <p:cNvSpPr/>
            <p:nvPr/>
          </p:nvSpPr>
          <p:spPr>
            <a:xfrm rot="15040">
              <a:off x="1764186" y="400242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4202CB5C-EF91-4267-883F-360FE0956F6B}"/>
                </a:ext>
              </a:extLst>
            </p:cNvPr>
            <p:cNvSpPr/>
            <p:nvPr/>
          </p:nvSpPr>
          <p:spPr>
            <a:xfrm rot="15040">
              <a:off x="2028136" y="400358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1C895C4-BE84-4019-8494-205E9D7066A3}"/>
                </a:ext>
              </a:extLst>
            </p:cNvPr>
            <p:cNvSpPr/>
            <p:nvPr/>
          </p:nvSpPr>
          <p:spPr>
            <a:xfrm rot="15040">
              <a:off x="2292084" y="400473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C2B4668A-63B8-432A-9BAD-5ECEB1631113}"/>
                </a:ext>
              </a:extLst>
            </p:cNvPr>
            <p:cNvSpPr/>
            <p:nvPr/>
          </p:nvSpPr>
          <p:spPr>
            <a:xfrm rot="15040">
              <a:off x="2556033" y="400589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30C4BDA6-551C-46ED-961C-0F6DB12EC3D3}"/>
                </a:ext>
              </a:extLst>
            </p:cNvPr>
            <p:cNvSpPr/>
            <p:nvPr/>
          </p:nvSpPr>
          <p:spPr>
            <a:xfrm rot="15040">
              <a:off x="2819981" y="4007047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A8801EC-A68D-45CA-9C87-7D533948856D}"/>
                </a:ext>
              </a:extLst>
            </p:cNvPr>
            <p:cNvSpPr/>
            <p:nvPr/>
          </p:nvSpPr>
          <p:spPr>
            <a:xfrm rot="15040">
              <a:off x="3083931" y="400820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6FFEBF4A-66CC-42BC-B39E-446FB0B08AD6}"/>
                </a:ext>
              </a:extLst>
            </p:cNvPr>
            <p:cNvSpPr/>
            <p:nvPr/>
          </p:nvSpPr>
          <p:spPr>
            <a:xfrm rot="15040">
              <a:off x="1498963" y="429266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389B3A72-697E-4F59-B3EE-2A868ABC1993}"/>
                </a:ext>
              </a:extLst>
            </p:cNvPr>
            <p:cNvSpPr/>
            <p:nvPr/>
          </p:nvSpPr>
          <p:spPr>
            <a:xfrm rot="15040">
              <a:off x="1762911" y="429382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2F21030B-CAF7-4E4A-88BB-D96104489709}"/>
                </a:ext>
              </a:extLst>
            </p:cNvPr>
            <p:cNvSpPr/>
            <p:nvPr/>
          </p:nvSpPr>
          <p:spPr>
            <a:xfrm rot="15040">
              <a:off x="2026861" y="429497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28BB9DEC-BC1B-470D-B26F-59A9F7BA57F8}"/>
                </a:ext>
              </a:extLst>
            </p:cNvPr>
            <p:cNvSpPr/>
            <p:nvPr/>
          </p:nvSpPr>
          <p:spPr>
            <a:xfrm rot="15040">
              <a:off x="2290809" y="429613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70DC6348-B563-493B-BFF9-F48E0C765461}"/>
                </a:ext>
              </a:extLst>
            </p:cNvPr>
            <p:cNvSpPr/>
            <p:nvPr/>
          </p:nvSpPr>
          <p:spPr>
            <a:xfrm rot="15040">
              <a:off x="2554758" y="429728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9169FCF8-9E6B-4E04-B3E6-14CF9873A6C1}"/>
                </a:ext>
              </a:extLst>
            </p:cNvPr>
            <p:cNvSpPr/>
            <p:nvPr/>
          </p:nvSpPr>
          <p:spPr>
            <a:xfrm rot="15040">
              <a:off x="2818706" y="429844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6A20F6A1-9B78-4BB1-8555-084565F6D7D7}"/>
                </a:ext>
              </a:extLst>
            </p:cNvPr>
            <p:cNvSpPr/>
            <p:nvPr/>
          </p:nvSpPr>
          <p:spPr>
            <a:xfrm rot="15040">
              <a:off x="3082655" y="4299598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021A03DA-6DC2-479D-9B65-E4C10F17FD29}"/>
                </a:ext>
              </a:extLst>
            </p:cNvPr>
            <p:cNvSpPr/>
            <p:nvPr/>
          </p:nvSpPr>
          <p:spPr>
            <a:xfrm rot="15040">
              <a:off x="1497697" y="4581923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10E3EC51-C02E-436D-BC19-6B8DA9C53E1C}"/>
                </a:ext>
              </a:extLst>
            </p:cNvPr>
            <p:cNvSpPr/>
            <p:nvPr/>
          </p:nvSpPr>
          <p:spPr>
            <a:xfrm rot="15040">
              <a:off x="1761646" y="4583077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9BD494A4-62B5-405F-94DE-3BBCFB988CD8}"/>
                </a:ext>
              </a:extLst>
            </p:cNvPr>
            <p:cNvSpPr/>
            <p:nvPr/>
          </p:nvSpPr>
          <p:spPr>
            <a:xfrm rot="15040">
              <a:off x="2025595" y="458423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90731B2-3129-41C7-AD5E-93D449012B4A}"/>
                </a:ext>
              </a:extLst>
            </p:cNvPr>
            <p:cNvSpPr/>
            <p:nvPr/>
          </p:nvSpPr>
          <p:spPr>
            <a:xfrm rot="15040">
              <a:off x="2289544" y="458538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D04F3989-EF58-41A6-B3AC-570B640D2847}"/>
                </a:ext>
              </a:extLst>
            </p:cNvPr>
            <p:cNvSpPr/>
            <p:nvPr/>
          </p:nvSpPr>
          <p:spPr>
            <a:xfrm rot="15040">
              <a:off x="2553492" y="458654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DC30551B-88A9-4BDB-9925-678C93CCBE59}"/>
                </a:ext>
              </a:extLst>
            </p:cNvPr>
            <p:cNvSpPr/>
            <p:nvPr/>
          </p:nvSpPr>
          <p:spPr>
            <a:xfrm rot="15040">
              <a:off x="2817441" y="458769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0BE373A-F751-4B7C-9DDA-E8EACF6EC216}"/>
                </a:ext>
              </a:extLst>
            </p:cNvPr>
            <p:cNvSpPr/>
            <p:nvPr/>
          </p:nvSpPr>
          <p:spPr>
            <a:xfrm rot="15040">
              <a:off x="3081390" y="458885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F6A9A35D-178F-42B5-BC86-900C8F4C1CCD}"/>
                </a:ext>
              </a:extLst>
            </p:cNvPr>
            <p:cNvSpPr/>
            <p:nvPr/>
          </p:nvSpPr>
          <p:spPr>
            <a:xfrm rot="15040">
              <a:off x="1496448" y="486741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351AC168-8F5C-456C-BEE2-7E9E221A74B8}"/>
                </a:ext>
              </a:extLst>
            </p:cNvPr>
            <p:cNvSpPr/>
            <p:nvPr/>
          </p:nvSpPr>
          <p:spPr>
            <a:xfrm rot="15040">
              <a:off x="1760397" y="486856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1F4D4DA6-5F9F-4519-9D89-9368BC2073A0}"/>
                </a:ext>
              </a:extLst>
            </p:cNvPr>
            <p:cNvSpPr/>
            <p:nvPr/>
          </p:nvSpPr>
          <p:spPr>
            <a:xfrm rot="15040">
              <a:off x="2024346" y="486972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FB2F472E-2401-4F36-BB82-BB0658501297}"/>
                </a:ext>
              </a:extLst>
            </p:cNvPr>
            <p:cNvSpPr/>
            <p:nvPr/>
          </p:nvSpPr>
          <p:spPr>
            <a:xfrm rot="15040">
              <a:off x="2288295" y="487087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B10DAE1C-AB4B-4638-B059-C20801F79B8F}"/>
                </a:ext>
              </a:extLst>
            </p:cNvPr>
            <p:cNvSpPr/>
            <p:nvPr/>
          </p:nvSpPr>
          <p:spPr>
            <a:xfrm rot="15040">
              <a:off x="2552244" y="487202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6673E53D-01BE-4E83-9AF6-1BF46AB4CB3C}"/>
                </a:ext>
              </a:extLst>
            </p:cNvPr>
            <p:cNvSpPr/>
            <p:nvPr/>
          </p:nvSpPr>
          <p:spPr>
            <a:xfrm rot="15040">
              <a:off x="2816192" y="487318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4DE48439-ACF9-4DB5-82AE-70248468A817}"/>
                </a:ext>
              </a:extLst>
            </p:cNvPr>
            <p:cNvSpPr/>
            <p:nvPr/>
          </p:nvSpPr>
          <p:spPr>
            <a:xfrm rot="15040">
              <a:off x="3080140" y="487433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D4EC0245-2D33-48CD-A1EA-F7E1CF1A890E}"/>
                </a:ext>
              </a:extLst>
            </p:cNvPr>
            <p:cNvSpPr/>
            <p:nvPr/>
          </p:nvSpPr>
          <p:spPr>
            <a:xfrm rot="15040">
              <a:off x="1495201" y="5152457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C9F73BA-3C95-4D51-9ADF-90D1B656689A}"/>
                </a:ext>
              </a:extLst>
            </p:cNvPr>
            <p:cNvSpPr/>
            <p:nvPr/>
          </p:nvSpPr>
          <p:spPr>
            <a:xfrm rot="15040">
              <a:off x="1759149" y="5153612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6006444-0ED5-4F45-B3C1-38A93CE59FC0}"/>
                </a:ext>
              </a:extLst>
            </p:cNvPr>
            <p:cNvSpPr/>
            <p:nvPr/>
          </p:nvSpPr>
          <p:spPr>
            <a:xfrm rot="15040">
              <a:off x="2023099" y="515476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38647419-C331-441F-B5F4-833E59E30140}"/>
                </a:ext>
              </a:extLst>
            </p:cNvPr>
            <p:cNvSpPr/>
            <p:nvPr/>
          </p:nvSpPr>
          <p:spPr>
            <a:xfrm rot="15040">
              <a:off x="2287048" y="515592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7856BC39-C4E6-42CF-8E72-CC58717F779E}"/>
                </a:ext>
              </a:extLst>
            </p:cNvPr>
            <p:cNvSpPr/>
            <p:nvPr/>
          </p:nvSpPr>
          <p:spPr>
            <a:xfrm rot="15040">
              <a:off x="2550997" y="515707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49C4853-4E59-49C7-880D-8704CC414803}"/>
                </a:ext>
              </a:extLst>
            </p:cNvPr>
            <p:cNvSpPr/>
            <p:nvPr/>
          </p:nvSpPr>
          <p:spPr>
            <a:xfrm rot="15040">
              <a:off x="2814945" y="515823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9AE62C2-B38F-49D8-9458-CC9834C72AC4}"/>
                </a:ext>
              </a:extLst>
            </p:cNvPr>
            <p:cNvSpPr/>
            <p:nvPr/>
          </p:nvSpPr>
          <p:spPr>
            <a:xfrm rot="15040">
              <a:off x="3078894" y="515938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AA1A84D2-F000-40EA-9112-4F99C8C91661}"/>
                </a:ext>
              </a:extLst>
            </p:cNvPr>
            <p:cNvSpPr/>
            <p:nvPr/>
          </p:nvSpPr>
          <p:spPr>
            <a:xfrm rot="15040">
              <a:off x="1493936" y="544171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383E8ADA-C6E9-4692-B1E8-4DE59D254FDB}"/>
                </a:ext>
              </a:extLst>
            </p:cNvPr>
            <p:cNvSpPr/>
            <p:nvPr/>
          </p:nvSpPr>
          <p:spPr>
            <a:xfrm rot="15040">
              <a:off x="1757884" y="5442865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93BCB6B8-BE81-44E7-90A4-857830304424}"/>
                </a:ext>
              </a:extLst>
            </p:cNvPr>
            <p:cNvSpPr/>
            <p:nvPr/>
          </p:nvSpPr>
          <p:spPr>
            <a:xfrm rot="15040">
              <a:off x="2021833" y="544401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1B3B11C2-A8A2-4D43-B238-521560C83812}"/>
                </a:ext>
              </a:extLst>
            </p:cNvPr>
            <p:cNvSpPr/>
            <p:nvPr/>
          </p:nvSpPr>
          <p:spPr>
            <a:xfrm rot="15040">
              <a:off x="2285783" y="544517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188C3BDC-C56B-419B-961D-26C515630757}"/>
                </a:ext>
              </a:extLst>
            </p:cNvPr>
            <p:cNvSpPr/>
            <p:nvPr/>
          </p:nvSpPr>
          <p:spPr>
            <a:xfrm rot="15040">
              <a:off x="2549731" y="544633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8F006361-A2CB-416C-9C06-63B7B33E83A1}"/>
                </a:ext>
              </a:extLst>
            </p:cNvPr>
            <p:cNvSpPr/>
            <p:nvPr/>
          </p:nvSpPr>
          <p:spPr>
            <a:xfrm rot="15040">
              <a:off x="2813679" y="544748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A54FFEED-71FB-4EFA-A150-F8864153BF6C}"/>
                </a:ext>
              </a:extLst>
            </p:cNvPr>
            <p:cNvSpPr/>
            <p:nvPr/>
          </p:nvSpPr>
          <p:spPr>
            <a:xfrm rot="15040">
              <a:off x="3077628" y="5448639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F0061A2-D96A-48E9-BE5F-81A9989A29BD}"/>
                </a:ext>
              </a:extLst>
            </p:cNvPr>
            <p:cNvSpPr/>
            <p:nvPr/>
          </p:nvSpPr>
          <p:spPr>
            <a:xfrm rot="15040">
              <a:off x="1500237" y="3714822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2274A3A0-564C-410B-BCB5-66B253BEE741}"/>
                </a:ext>
              </a:extLst>
            </p:cNvPr>
            <p:cNvSpPr/>
            <p:nvPr/>
          </p:nvSpPr>
          <p:spPr>
            <a:xfrm rot="15040">
              <a:off x="1764186" y="371597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FE994DB2-2CB8-4D43-BD69-B109283179EC}"/>
                </a:ext>
              </a:extLst>
            </p:cNvPr>
            <p:cNvSpPr/>
            <p:nvPr/>
          </p:nvSpPr>
          <p:spPr>
            <a:xfrm rot="15040">
              <a:off x="2028136" y="371713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4FCF5FBE-64A4-4E38-ACFD-5B03AFBFB70F}"/>
                </a:ext>
              </a:extLst>
            </p:cNvPr>
            <p:cNvSpPr/>
            <p:nvPr/>
          </p:nvSpPr>
          <p:spPr>
            <a:xfrm rot="15040">
              <a:off x="2292084" y="3718286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470FA391-4C77-4CD0-8B83-258E66E1DA7A}"/>
                </a:ext>
              </a:extLst>
            </p:cNvPr>
            <p:cNvSpPr/>
            <p:nvPr/>
          </p:nvSpPr>
          <p:spPr>
            <a:xfrm rot="15040">
              <a:off x="2556033" y="3719441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88C10AC1-CB9F-471C-854F-DE16E0AF26F3}"/>
                </a:ext>
              </a:extLst>
            </p:cNvPr>
            <p:cNvSpPr/>
            <p:nvPr/>
          </p:nvSpPr>
          <p:spPr>
            <a:xfrm rot="15040">
              <a:off x="2819981" y="3720594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84E4570E-7924-4B28-90A6-927AF8B3F67B}"/>
                </a:ext>
              </a:extLst>
            </p:cNvPr>
            <p:cNvSpPr/>
            <p:nvPr/>
          </p:nvSpPr>
          <p:spPr>
            <a:xfrm rot="15040">
              <a:off x="3083931" y="3721750"/>
              <a:ext cx="263951" cy="28925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55" name="그룹 554">
            <a:extLst>
              <a:ext uri="{FF2B5EF4-FFF2-40B4-BE49-F238E27FC236}">
                <a16:creationId xmlns:a16="http://schemas.microsoft.com/office/drawing/2014/main" id="{C3E9657A-16FA-4C39-9642-2DB255F6ACFE}"/>
              </a:ext>
            </a:extLst>
          </p:cNvPr>
          <p:cNvGrpSpPr/>
          <p:nvPr/>
        </p:nvGrpSpPr>
        <p:grpSpPr>
          <a:xfrm>
            <a:off x="7010766" y="3804240"/>
            <a:ext cx="857862" cy="944677"/>
            <a:chOff x="8972115" y="2003258"/>
            <a:chExt cx="1476283" cy="1625682"/>
          </a:xfrm>
          <a:solidFill>
            <a:schemeClr val="bg1">
              <a:lumMod val="85000"/>
            </a:schemeClr>
          </a:solidFill>
        </p:grpSpPr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DB825DD0-5665-4226-BAA5-70769E247242}"/>
                </a:ext>
              </a:extLst>
            </p:cNvPr>
            <p:cNvSpPr/>
            <p:nvPr/>
          </p:nvSpPr>
          <p:spPr>
            <a:xfrm rot="9045">
              <a:off x="8974681" y="2003258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ABC0A3B7-0709-4963-BEE4-C95600F3CE89}"/>
                </a:ext>
              </a:extLst>
            </p:cNvPr>
            <p:cNvSpPr/>
            <p:nvPr/>
          </p:nvSpPr>
          <p:spPr>
            <a:xfrm rot="9045">
              <a:off x="9270331" y="200403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B46B6E82-DAB7-4C39-A8BA-424C99166434}"/>
                </a:ext>
              </a:extLst>
            </p:cNvPr>
            <p:cNvSpPr/>
            <p:nvPr/>
          </p:nvSpPr>
          <p:spPr>
            <a:xfrm rot="9045">
              <a:off x="9565981" y="2004814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1BB684F5-F8C5-4323-92D7-29B436E0EF76}"/>
                </a:ext>
              </a:extLst>
            </p:cNvPr>
            <p:cNvSpPr/>
            <p:nvPr/>
          </p:nvSpPr>
          <p:spPr>
            <a:xfrm rot="9045">
              <a:off x="8973826" y="232818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4570A96D-B32B-423A-BA14-13EC74E9207D}"/>
                </a:ext>
              </a:extLst>
            </p:cNvPr>
            <p:cNvSpPr/>
            <p:nvPr/>
          </p:nvSpPr>
          <p:spPr>
            <a:xfrm rot="9045">
              <a:off x="9269476" y="2328958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904E0C14-3941-43AD-B56D-309E453BBF46}"/>
                </a:ext>
              </a:extLst>
            </p:cNvPr>
            <p:cNvSpPr/>
            <p:nvPr/>
          </p:nvSpPr>
          <p:spPr>
            <a:xfrm rot="9045">
              <a:off x="9565127" y="232973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9337174B-90FF-4E56-AEE4-0E02A34469C3}"/>
                </a:ext>
              </a:extLst>
            </p:cNvPr>
            <p:cNvSpPr/>
            <p:nvPr/>
          </p:nvSpPr>
          <p:spPr>
            <a:xfrm rot="9045">
              <a:off x="9861631" y="200559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C0CF4733-EAC1-40E1-B008-72C4542026F0}"/>
                </a:ext>
              </a:extLst>
            </p:cNvPr>
            <p:cNvSpPr/>
            <p:nvPr/>
          </p:nvSpPr>
          <p:spPr>
            <a:xfrm rot="9045">
              <a:off x="9860776" y="233051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CE26886E-8CD3-46BB-A81B-C6B4057AF777}"/>
                </a:ext>
              </a:extLst>
            </p:cNvPr>
            <p:cNvSpPr/>
            <p:nvPr/>
          </p:nvSpPr>
          <p:spPr>
            <a:xfrm rot="9045">
              <a:off x="8972970" y="265344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D114F6AA-D6AB-455C-A01F-9A4A7D263BBD}"/>
                </a:ext>
              </a:extLst>
            </p:cNvPr>
            <p:cNvSpPr/>
            <p:nvPr/>
          </p:nvSpPr>
          <p:spPr>
            <a:xfrm rot="9045">
              <a:off x="9268621" y="2654224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2B3DBAD9-8E9C-4469-89C0-0BD9C4A0A6AC}"/>
                </a:ext>
              </a:extLst>
            </p:cNvPr>
            <p:cNvSpPr/>
            <p:nvPr/>
          </p:nvSpPr>
          <p:spPr>
            <a:xfrm rot="9045">
              <a:off x="9564271" y="26550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B42DC889-2443-48E7-A2EC-BF2BE9B7F5B2}"/>
                </a:ext>
              </a:extLst>
            </p:cNvPr>
            <p:cNvSpPr/>
            <p:nvPr/>
          </p:nvSpPr>
          <p:spPr>
            <a:xfrm rot="9045">
              <a:off x="8972115" y="297836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F5C63CF1-D611-4D6E-8A99-1070BB02C160}"/>
                </a:ext>
              </a:extLst>
            </p:cNvPr>
            <p:cNvSpPr/>
            <p:nvPr/>
          </p:nvSpPr>
          <p:spPr>
            <a:xfrm rot="9045">
              <a:off x="9267766" y="297914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D5C52F03-E170-4677-AC48-4DE8D3084442}"/>
                </a:ext>
              </a:extLst>
            </p:cNvPr>
            <p:cNvSpPr/>
            <p:nvPr/>
          </p:nvSpPr>
          <p:spPr>
            <a:xfrm rot="9045">
              <a:off x="9563415" y="297992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9B99D540-6BD5-4247-BC8B-5F17222FA1CD}"/>
                </a:ext>
              </a:extLst>
            </p:cNvPr>
            <p:cNvSpPr/>
            <p:nvPr/>
          </p:nvSpPr>
          <p:spPr>
            <a:xfrm rot="9045">
              <a:off x="9859921" y="265577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836396C-233F-44BC-9C75-474CBDA5FAC5}"/>
                </a:ext>
              </a:extLst>
            </p:cNvPr>
            <p:cNvSpPr/>
            <p:nvPr/>
          </p:nvSpPr>
          <p:spPr>
            <a:xfrm rot="9045">
              <a:off x="9859066" y="29807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2C5CA92-9021-43DE-A6F3-70EC3399A700}"/>
                </a:ext>
              </a:extLst>
            </p:cNvPr>
            <p:cNvSpPr/>
            <p:nvPr/>
          </p:nvSpPr>
          <p:spPr>
            <a:xfrm rot="9045">
              <a:off x="10152747" y="200559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B2D588A5-A488-4FC7-A9C3-46A19D6FAF8C}"/>
                </a:ext>
              </a:extLst>
            </p:cNvPr>
            <p:cNvSpPr/>
            <p:nvPr/>
          </p:nvSpPr>
          <p:spPr>
            <a:xfrm rot="9045">
              <a:off x="10151892" y="233051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A5BD05DE-6E4C-44AB-A6B8-6B9C1BE4A4B7}"/>
                </a:ext>
              </a:extLst>
            </p:cNvPr>
            <p:cNvSpPr/>
            <p:nvPr/>
          </p:nvSpPr>
          <p:spPr>
            <a:xfrm rot="9045">
              <a:off x="10151037" y="265577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AD4FA421-AF5E-41F2-8047-57D4337FF9F1}"/>
                </a:ext>
              </a:extLst>
            </p:cNvPr>
            <p:cNvSpPr/>
            <p:nvPr/>
          </p:nvSpPr>
          <p:spPr>
            <a:xfrm rot="9045">
              <a:off x="10150182" y="29807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FBD71843-AB68-46FC-8986-215C45134482}"/>
                </a:ext>
              </a:extLst>
            </p:cNvPr>
            <p:cNvSpPr/>
            <p:nvPr/>
          </p:nvSpPr>
          <p:spPr>
            <a:xfrm rot="9045">
              <a:off x="8972116" y="330261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8CC8304C-89CF-45B0-BDD1-F7C0C33BF1F0}"/>
                </a:ext>
              </a:extLst>
            </p:cNvPr>
            <p:cNvSpPr/>
            <p:nvPr/>
          </p:nvSpPr>
          <p:spPr>
            <a:xfrm rot="9045">
              <a:off x="9267767" y="330339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687B32CC-9D59-4395-93C1-2EEE73713FEF}"/>
                </a:ext>
              </a:extLst>
            </p:cNvPr>
            <p:cNvSpPr/>
            <p:nvPr/>
          </p:nvSpPr>
          <p:spPr>
            <a:xfrm rot="9045">
              <a:off x="9563416" y="330416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ACCB2918-8C99-44B1-B60A-BD27E8FE57A9}"/>
                </a:ext>
              </a:extLst>
            </p:cNvPr>
            <p:cNvSpPr/>
            <p:nvPr/>
          </p:nvSpPr>
          <p:spPr>
            <a:xfrm rot="9045">
              <a:off x="9859067" y="33049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617F00C-8C94-4B4A-AF78-D71B0244A897}"/>
                </a:ext>
              </a:extLst>
            </p:cNvPr>
            <p:cNvSpPr/>
            <p:nvPr/>
          </p:nvSpPr>
          <p:spPr>
            <a:xfrm rot="9045">
              <a:off x="10150183" y="33049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81" name="내용 개체 틀 3">
            <a:extLst>
              <a:ext uri="{FF2B5EF4-FFF2-40B4-BE49-F238E27FC236}">
                <a16:creationId xmlns:a16="http://schemas.microsoft.com/office/drawing/2014/main" id="{1B52ABF4-CD79-42FA-A901-87991CA6DBFC}"/>
              </a:ext>
            </a:extLst>
          </p:cNvPr>
          <p:cNvSpPr txBox="1">
            <a:spLocks/>
          </p:cNvSpPr>
          <p:nvPr/>
        </p:nvSpPr>
        <p:spPr>
          <a:xfrm>
            <a:off x="5777836" y="1744159"/>
            <a:ext cx="5722186" cy="12189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RGB(3 Channel) </a:t>
            </a:r>
            <a:r>
              <a:rPr lang="ko-KR" altLang="en-US" sz="1200" dirty="0"/>
              <a:t>데이터가 </a:t>
            </a:r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Output</a:t>
            </a:r>
            <a:r>
              <a:rPr lang="ko-KR" altLang="en-US" sz="1200" dirty="0"/>
              <a:t>으로 </a:t>
            </a:r>
            <a:r>
              <a:rPr lang="ko-KR" altLang="en-US" sz="1200" dirty="0" err="1"/>
              <a:t>연산될</a:t>
            </a:r>
            <a:r>
              <a:rPr lang="ko-KR" altLang="en-US" sz="1200" dirty="0"/>
              <a:t> 경우</a:t>
            </a:r>
            <a:endParaRPr lang="en-US" altLang="ko-KR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Kernel</a:t>
            </a:r>
            <a:r>
              <a:rPr lang="ko-KR" altLang="en-US" sz="1200" dirty="0"/>
              <a:t>의 개수</a:t>
            </a:r>
            <a:endParaRPr lang="en-US" altLang="ko-KR" sz="12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000" dirty="0"/>
              <a:t>3(input channel)</a:t>
            </a:r>
            <a:r>
              <a:rPr lang="ko-KR" altLang="en-US" sz="1000" dirty="0"/>
              <a:t>*</a:t>
            </a:r>
            <a:r>
              <a:rPr lang="en-US" altLang="ko-KR" sz="1000" dirty="0"/>
              <a:t>1(output channel)/1(Group) = 3 </a:t>
            </a:r>
            <a:r>
              <a:rPr lang="ko-KR" altLang="en-US" sz="1000" dirty="0"/>
              <a:t>개</a:t>
            </a:r>
            <a:endParaRPr lang="en-US" altLang="ko-KR" sz="1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000" dirty="0"/>
              <a:t>3 / 1(Group) = 3, 3</a:t>
            </a:r>
            <a:r>
              <a:rPr lang="ko-KR" altLang="en-US" sz="1000" dirty="0"/>
              <a:t>개의 </a:t>
            </a:r>
            <a:r>
              <a:rPr lang="en-US" altLang="ko-KR" sz="1000" dirty="0"/>
              <a:t>Kernel</a:t>
            </a:r>
            <a:r>
              <a:rPr lang="ko-KR" altLang="en-US" sz="1000" dirty="0"/>
              <a:t> </a:t>
            </a:r>
            <a:r>
              <a:rPr lang="en-US" altLang="ko-KR" sz="1000" dirty="0"/>
              <a:t>1</a:t>
            </a:r>
            <a:r>
              <a:rPr lang="ko-KR" altLang="en-US" sz="1000" dirty="0"/>
              <a:t>쌍 </a:t>
            </a:r>
            <a:endParaRPr lang="en-US" altLang="ko-KR" sz="1000" dirty="0"/>
          </a:p>
        </p:txBody>
      </p:sp>
      <p:sp>
        <p:nvSpPr>
          <p:cNvPr id="582" name="직사각형 581">
            <a:extLst>
              <a:ext uri="{FF2B5EF4-FFF2-40B4-BE49-F238E27FC236}">
                <a16:creationId xmlns:a16="http://schemas.microsoft.com/office/drawing/2014/main" id="{47BC9D6D-AF67-447C-BBB4-6233541C794C}"/>
              </a:ext>
            </a:extLst>
          </p:cNvPr>
          <p:cNvSpPr/>
          <p:nvPr/>
        </p:nvSpPr>
        <p:spPr>
          <a:xfrm>
            <a:off x="5435493" y="3186017"/>
            <a:ext cx="939469" cy="2242129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내용 개체 틀 3">
            <a:extLst>
              <a:ext uri="{FF2B5EF4-FFF2-40B4-BE49-F238E27FC236}">
                <a16:creationId xmlns:a16="http://schemas.microsoft.com/office/drawing/2014/main" id="{1C74803D-2849-4DE5-8210-47F0C11BEEC7}"/>
              </a:ext>
            </a:extLst>
          </p:cNvPr>
          <p:cNvSpPr txBox="1">
            <a:spLocks/>
          </p:cNvSpPr>
          <p:nvPr/>
        </p:nvSpPr>
        <p:spPr>
          <a:xfrm>
            <a:off x="6413094" y="5206829"/>
            <a:ext cx="2669363" cy="407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000" dirty="0"/>
              <a:t>동일한 </a:t>
            </a:r>
            <a:r>
              <a:rPr lang="en-US" altLang="ko-KR" sz="1000" dirty="0"/>
              <a:t>Kernel</a:t>
            </a:r>
            <a:r>
              <a:rPr lang="ko-KR" altLang="en-US" sz="1000" dirty="0"/>
              <a:t>로 </a:t>
            </a:r>
            <a:r>
              <a:rPr lang="en-US" altLang="ko-KR" sz="1000" dirty="0"/>
              <a:t>Convolution</a:t>
            </a:r>
            <a:endParaRPr lang="en-US" altLang="ko-KR" sz="800" dirty="0"/>
          </a:p>
        </p:txBody>
      </p:sp>
      <p:sp>
        <p:nvSpPr>
          <p:cNvPr id="584" name="내용 개체 틀 3">
            <a:extLst>
              <a:ext uri="{FF2B5EF4-FFF2-40B4-BE49-F238E27FC236}">
                <a16:creationId xmlns:a16="http://schemas.microsoft.com/office/drawing/2014/main" id="{2FAAF18C-EFB6-492D-8442-ECFC112DC2F8}"/>
              </a:ext>
            </a:extLst>
          </p:cNvPr>
          <p:cNvSpPr txBox="1">
            <a:spLocks/>
          </p:cNvSpPr>
          <p:nvPr/>
        </p:nvSpPr>
        <p:spPr>
          <a:xfrm>
            <a:off x="205946" y="4217472"/>
            <a:ext cx="2738081" cy="13944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Stride : (1, 1)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Padding : (0, 0)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Dilation : (1, 1)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Group : 1</a:t>
            </a:r>
          </a:p>
        </p:txBody>
      </p:sp>
    </p:spTree>
    <p:extLst>
      <p:ext uri="{BB962C8B-B14F-4D97-AF65-F5344CB8AC3E}">
        <p14:creationId xmlns:p14="http://schemas.microsoft.com/office/powerpoint/2010/main" val="101990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2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05946" y="1376364"/>
            <a:ext cx="11823765" cy="5204034"/>
          </a:xfrm>
        </p:spPr>
        <p:txBody>
          <a:bodyPr numCol="2"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400" b="1" dirty="0"/>
              <a:t>객체 인식 개요</a:t>
            </a:r>
            <a:endParaRPr lang="en-US" altLang="ko-KR" sz="2400" b="1" dirty="0"/>
          </a:p>
          <a:p>
            <a:pPr marL="1143000" lvl="1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700" dirty="0"/>
              <a:t>객체 인식의 역사</a:t>
            </a:r>
            <a:endParaRPr lang="en-US" altLang="ko-KR" sz="1700" dirty="0"/>
          </a:p>
          <a:p>
            <a:pPr marL="1143000" lvl="1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700" dirty="0"/>
              <a:t>객체 인식 방법 및 사례</a:t>
            </a:r>
            <a:endParaRPr lang="en-US" altLang="ko-KR" sz="1700" dirty="0"/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b="1" dirty="0"/>
              <a:t>YOLO </a:t>
            </a:r>
            <a:r>
              <a:rPr lang="ko-KR" altLang="en-US" sz="2400" b="1" dirty="0"/>
              <a:t>개요</a:t>
            </a:r>
            <a:endParaRPr lang="en-US" altLang="ko-KR" sz="2400" b="1" dirty="0"/>
          </a:p>
          <a:p>
            <a:pPr marL="1143000" lvl="1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700" dirty="0"/>
              <a:t>주요 </a:t>
            </a:r>
            <a:r>
              <a:rPr lang="ko-KR" altLang="en-US" sz="1700" dirty="0" err="1"/>
              <a:t>파라미터</a:t>
            </a:r>
            <a:endParaRPr lang="en-US" altLang="ko-KR" sz="1700" dirty="0"/>
          </a:p>
          <a:p>
            <a:pPr marL="1143000" lvl="1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700" dirty="0"/>
              <a:t>예측 모델의 통계적 검증 방법</a:t>
            </a:r>
            <a:endParaRPr lang="en-US" altLang="ko-KR" sz="1700" dirty="0"/>
          </a:p>
          <a:p>
            <a:pPr marL="1143000" lvl="1" indent="-5715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700" dirty="0"/>
              <a:t>YOLO </a:t>
            </a:r>
            <a:r>
              <a:rPr lang="ko-KR" altLang="en-US" sz="1700" dirty="0"/>
              <a:t>전체 과정</a:t>
            </a:r>
            <a:endParaRPr lang="en-US" altLang="ko-KR" sz="1700" dirty="0"/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900" b="1" dirty="0"/>
              <a:t>데이터셋</a:t>
            </a:r>
            <a:endParaRPr lang="en-US" altLang="ko-KR" sz="1900" b="1" dirty="0"/>
          </a:p>
          <a:p>
            <a:pPr marL="1143000" lvl="1" indent="-5715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00" dirty="0"/>
              <a:t>데이터셋 개요</a:t>
            </a:r>
            <a:endParaRPr lang="en-US" altLang="ko-KR" sz="1700" dirty="0"/>
          </a:p>
          <a:p>
            <a:pPr marL="1143000" lvl="1" indent="-5715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00" dirty="0"/>
              <a:t>데이터셋 구축 방법</a:t>
            </a:r>
            <a:endParaRPr lang="en-US" altLang="ko-KR" sz="1700" dirty="0"/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/>
              <a:t>YOLO </a:t>
            </a:r>
            <a:r>
              <a:rPr lang="ko-KR" altLang="en-US" sz="2400" dirty="0"/>
              <a:t>실습</a:t>
            </a:r>
            <a:endParaRPr lang="en-US" altLang="ko-KR" sz="2400" dirty="0"/>
          </a:p>
          <a:p>
            <a:pPr marL="1143000" lvl="1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700" dirty="0"/>
              <a:t>실습환경</a:t>
            </a:r>
            <a:endParaRPr lang="en-US" altLang="ko-KR" sz="1700" dirty="0"/>
          </a:p>
          <a:p>
            <a:pPr marL="1143000" lvl="1" indent="-5715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700" dirty="0"/>
              <a:t>YOLO </a:t>
            </a:r>
            <a:r>
              <a:rPr lang="ko-KR" altLang="en-US" sz="1700" dirty="0"/>
              <a:t>세팅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2343223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aussian37.github.io/assets/img/dl/concept/conv/4.gif">
            <a:extLst>
              <a:ext uri="{FF2B5EF4-FFF2-40B4-BE49-F238E27FC236}">
                <a16:creationId xmlns:a16="http://schemas.microsoft.com/office/drawing/2014/main" id="{332DAA1A-1D0D-44BA-AD22-8E57F16FEB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54" y="1383250"/>
            <a:ext cx="10418546" cy="493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영상 데이터 연산 방법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전체 과정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7" y="3154533"/>
            <a:ext cx="2211626" cy="10469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Input Shape : (7, 7,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Output Shape : (5, 5, </a:t>
            </a:r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Kernel Shape : (3, 3)</a:t>
            </a:r>
          </a:p>
        </p:txBody>
      </p:sp>
      <p:sp>
        <p:nvSpPr>
          <p:cNvPr id="780" name="내용 개체 틀 3">
            <a:extLst>
              <a:ext uri="{FF2B5EF4-FFF2-40B4-BE49-F238E27FC236}">
                <a16:creationId xmlns:a16="http://schemas.microsoft.com/office/drawing/2014/main" id="{5F5E60A9-6B8D-4A28-8153-870C62B71FAD}"/>
              </a:ext>
            </a:extLst>
          </p:cNvPr>
          <p:cNvSpPr txBox="1">
            <a:spLocks/>
          </p:cNvSpPr>
          <p:nvPr/>
        </p:nvSpPr>
        <p:spPr>
          <a:xfrm>
            <a:off x="205946" y="4217472"/>
            <a:ext cx="2738081" cy="13944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Stride : (1, 1)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Padding : (0, 0)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Dilation : (1, 1)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Group : 1</a:t>
            </a:r>
          </a:p>
        </p:txBody>
      </p:sp>
    </p:spTree>
    <p:extLst>
      <p:ext uri="{BB962C8B-B14F-4D97-AF65-F5344CB8AC3E}">
        <p14:creationId xmlns:p14="http://schemas.microsoft.com/office/powerpoint/2010/main" val="341845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영상 데이터 연산 방법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전체 과정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EE3A0E-2D50-41C2-AAC6-160652D39295}"/>
              </a:ext>
            </a:extLst>
          </p:cNvPr>
          <p:cNvGrpSpPr/>
          <p:nvPr/>
        </p:nvGrpSpPr>
        <p:grpSpPr>
          <a:xfrm>
            <a:off x="3709219" y="3804575"/>
            <a:ext cx="1077320" cy="1175599"/>
            <a:chOff x="1493936" y="3714822"/>
            <a:chExt cx="1853946" cy="2023073"/>
          </a:xfrm>
        </p:grpSpPr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AFB01F42-5B40-42BF-8256-F9146983C4C5}"/>
                </a:ext>
              </a:extLst>
            </p:cNvPr>
            <p:cNvSpPr/>
            <p:nvPr/>
          </p:nvSpPr>
          <p:spPr>
            <a:xfrm rot="15040">
              <a:off x="1500237" y="400127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B74C9019-76D6-4132-9D27-0A8BF4756972}"/>
                </a:ext>
              </a:extLst>
            </p:cNvPr>
            <p:cNvSpPr/>
            <p:nvPr/>
          </p:nvSpPr>
          <p:spPr>
            <a:xfrm rot="15040">
              <a:off x="1764186" y="400242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FAF10658-4674-4E62-B84F-B5F4D88162F4}"/>
                </a:ext>
              </a:extLst>
            </p:cNvPr>
            <p:cNvSpPr/>
            <p:nvPr/>
          </p:nvSpPr>
          <p:spPr>
            <a:xfrm rot="15040">
              <a:off x="2028136" y="400358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71A79F7-59FF-4C52-BAA3-587E7B5CC4B5}"/>
                </a:ext>
              </a:extLst>
            </p:cNvPr>
            <p:cNvSpPr/>
            <p:nvPr/>
          </p:nvSpPr>
          <p:spPr>
            <a:xfrm rot="15040">
              <a:off x="2292084" y="400473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0F9BA184-86D0-428E-AB90-E0B55A646923}"/>
                </a:ext>
              </a:extLst>
            </p:cNvPr>
            <p:cNvSpPr/>
            <p:nvPr/>
          </p:nvSpPr>
          <p:spPr>
            <a:xfrm rot="15040">
              <a:off x="2556033" y="400589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E84E469B-E2AF-412B-A6A1-189811F7BB1E}"/>
                </a:ext>
              </a:extLst>
            </p:cNvPr>
            <p:cNvSpPr/>
            <p:nvPr/>
          </p:nvSpPr>
          <p:spPr>
            <a:xfrm rot="15040">
              <a:off x="2819981" y="4007047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E5AF9DBA-C342-4E3E-B50B-B4321F84647A}"/>
                </a:ext>
              </a:extLst>
            </p:cNvPr>
            <p:cNvSpPr/>
            <p:nvPr/>
          </p:nvSpPr>
          <p:spPr>
            <a:xfrm rot="15040">
              <a:off x="3083931" y="400820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A26A8DCF-C4B1-49E5-A629-AB3C1FADFE3B}"/>
                </a:ext>
              </a:extLst>
            </p:cNvPr>
            <p:cNvSpPr/>
            <p:nvPr/>
          </p:nvSpPr>
          <p:spPr>
            <a:xfrm rot="15040">
              <a:off x="1498963" y="429266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B6EE4EE7-C3DB-4CE8-BF21-D753517153E6}"/>
                </a:ext>
              </a:extLst>
            </p:cNvPr>
            <p:cNvSpPr/>
            <p:nvPr/>
          </p:nvSpPr>
          <p:spPr>
            <a:xfrm rot="15040">
              <a:off x="1762911" y="429382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8B67AE5A-EAC9-4EDB-9B24-7C4F9F374B63}"/>
                </a:ext>
              </a:extLst>
            </p:cNvPr>
            <p:cNvSpPr/>
            <p:nvPr/>
          </p:nvSpPr>
          <p:spPr>
            <a:xfrm rot="15040">
              <a:off x="2026861" y="429497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3B634358-5C37-4B5B-86ED-B180E055EFE2}"/>
                </a:ext>
              </a:extLst>
            </p:cNvPr>
            <p:cNvSpPr/>
            <p:nvPr/>
          </p:nvSpPr>
          <p:spPr>
            <a:xfrm rot="15040">
              <a:off x="2290809" y="429613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30B2B80-D0E2-4EAA-8BDB-2A636B2AB5A9}"/>
                </a:ext>
              </a:extLst>
            </p:cNvPr>
            <p:cNvSpPr/>
            <p:nvPr/>
          </p:nvSpPr>
          <p:spPr>
            <a:xfrm rot="15040">
              <a:off x="2554758" y="429728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415ACC05-1EA3-49A9-B1D0-C1BD6831EC3A}"/>
                </a:ext>
              </a:extLst>
            </p:cNvPr>
            <p:cNvSpPr/>
            <p:nvPr/>
          </p:nvSpPr>
          <p:spPr>
            <a:xfrm rot="15040">
              <a:off x="2818706" y="429844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CDC7D5B2-339B-415B-85D2-354E629EDDBA}"/>
                </a:ext>
              </a:extLst>
            </p:cNvPr>
            <p:cNvSpPr/>
            <p:nvPr/>
          </p:nvSpPr>
          <p:spPr>
            <a:xfrm rot="15040">
              <a:off x="3082655" y="429959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DDA2993F-91A5-41C8-9F5F-80C37F93D3A4}"/>
                </a:ext>
              </a:extLst>
            </p:cNvPr>
            <p:cNvSpPr/>
            <p:nvPr/>
          </p:nvSpPr>
          <p:spPr>
            <a:xfrm rot="15040">
              <a:off x="1497697" y="458192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112D342E-82EE-40A3-A396-3B3AFA4ECDDD}"/>
                </a:ext>
              </a:extLst>
            </p:cNvPr>
            <p:cNvSpPr/>
            <p:nvPr/>
          </p:nvSpPr>
          <p:spPr>
            <a:xfrm rot="15040">
              <a:off x="1761646" y="4583077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1" name="직사각형 400">
              <a:extLst>
                <a:ext uri="{FF2B5EF4-FFF2-40B4-BE49-F238E27FC236}">
                  <a16:creationId xmlns:a16="http://schemas.microsoft.com/office/drawing/2014/main" id="{AC565AD7-2E4C-486B-B26A-16AD18190064}"/>
                </a:ext>
              </a:extLst>
            </p:cNvPr>
            <p:cNvSpPr/>
            <p:nvPr/>
          </p:nvSpPr>
          <p:spPr>
            <a:xfrm rot="15040">
              <a:off x="2025595" y="458423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3BF271BB-678F-466A-9BDC-7DFDD642E98A}"/>
                </a:ext>
              </a:extLst>
            </p:cNvPr>
            <p:cNvSpPr/>
            <p:nvPr/>
          </p:nvSpPr>
          <p:spPr>
            <a:xfrm rot="15040">
              <a:off x="2289544" y="458538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A3DD65E9-743E-4E46-99B7-46DD990B2614}"/>
                </a:ext>
              </a:extLst>
            </p:cNvPr>
            <p:cNvSpPr/>
            <p:nvPr/>
          </p:nvSpPr>
          <p:spPr>
            <a:xfrm rot="15040">
              <a:off x="2553492" y="458654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AF397E78-6CC1-41DC-A696-5D0340BD616A}"/>
                </a:ext>
              </a:extLst>
            </p:cNvPr>
            <p:cNvSpPr/>
            <p:nvPr/>
          </p:nvSpPr>
          <p:spPr>
            <a:xfrm rot="15040">
              <a:off x="2817441" y="458769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88580353-204D-417E-B4CA-3DFFA8229584}"/>
                </a:ext>
              </a:extLst>
            </p:cNvPr>
            <p:cNvSpPr/>
            <p:nvPr/>
          </p:nvSpPr>
          <p:spPr>
            <a:xfrm rot="15040">
              <a:off x="3081390" y="458885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:a16="http://schemas.microsoft.com/office/drawing/2014/main" id="{CE0DB298-CDD3-4406-85CB-D986780B04AD}"/>
                </a:ext>
              </a:extLst>
            </p:cNvPr>
            <p:cNvSpPr/>
            <p:nvPr/>
          </p:nvSpPr>
          <p:spPr>
            <a:xfrm rot="15040">
              <a:off x="1496448" y="486741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A8CE21CF-39CF-4CE7-A388-7E795F289660}"/>
                </a:ext>
              </a:extLst>
            </p:cNvPr>
            <p:cNvSpPr/>
            <p:nvPr/>
          </p:nvSpPr>
          <p:spPr>
            <a:xfrm rot="15040">
              <a:off x="1760397" y="486856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33C22449-97B8-4DF7-AECE-7CF2B997F29E}"/>
                </a:ext>
              </a:extLst>
            </p:cNvPr>
            <p:cNvSpPr/>
            <p:nvPr/>
          </p:nvSpPr>
          <p:spPr>
            <a:xfrm rot="15040">
              <a:off x="2024346" y="486972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35A51607-A6C8-4DC7-8B4D-F8B6ED928E6B}"/>
                </a:ext>
              </a:extLst>
            </p:cNvPr>
            <p:cNvSpPr/>
            <p:nvPr/>
          </p:nvSpPr>
          <p:spPr>
            <a:xfrm rot="15040">
              <a:off x="2288295" y="487087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A9862AB4-0FCE-4E04-BDF9-6968CDC501A2}"/>
                </a:ext>
              </a:extLst>
            </p:cNvPr>
            <p:cNvSpPr/>
            <p:nvPr/>
          </p:nvSpPr>
          <p:spPr>
            <a:xfrm rot="15040">
              <a:off x="2552244" y="487202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023F6E7A-573B-4528-B0A4-31497EFE82C3}"/>
                </a:ext>
              </a:extLst>
            </p:cNvPr>
            <p:cNvSpPr/>
            <p:nvPr/>
          </p:nvSpPr>
          <p:spPr>
            <a:xfrm rot="15040">
              <a:off x="2816192" y="487318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:a16="http://schemas.microsoft.com/office/drawing/2014/main" id="{90382D11-F47E-41F8-A883-27E41F8A434F}"/>
                </a:ext>
              </a:extLst>
            </p:cNvPr>
            <p:cNvSpPr/>
            <p:nvPr/>
          </p:nvSpPr>
          <p:spPr>
            <a:xfrm rot="15040">
              <a:off x="3080140" y="487433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36046256-3B5D-4F1E-8AE6-87BE6B1790AD}"/>
                </a:ext>
              </a:extLst>
            </p:cNvPr>
            <p:cNvSpPr/>
            <p:nvPr/>
          </p:nvSpPr>
          <p:spPr>
            <a:xfrm rot="15040">
              <a:off x="1495201" y="5152457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89EFD0FA-CB47-4291-84B6-ADC24A7D8D47}"/>
                </a:ext>
              </a:extLst>
            </p:cNvPr>
            <p:cNvSpPr/>
            <p:nvPr/>
          </p:nvSpPr>
          <p:spPr>
            <a:xfrm rot="15040">
              <a:off x="1759149" y="5153612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C325283F-2ABE-49CB-B244-A7BDF1E8D0CE}"/>
                </a:ext>
              </a:extLst>
            </p:cNvPr>
            <p:cNvSpPr/>
            <p:nvPr/>
          </p:nvSpPr>
          <p:spPr>
            <a:xfrm rot="15040">
              <a:off x="2023099" y="515476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97025D4A-582E-47E5-B97E-389F8ACA08DE}"/>
                </a:ext>
              </a:extLst>
            </p:cNvPr>
            <p:cNvSpPr/>
            <p:nvPr/>
          </p:nvSpPr>
          <p:spPr>
            <a:xfrm rot="15040">
              <a:off x="2287048" y="515592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A17FA61B-0A73-4282-BAB9-C3A608A9603E}"/>
                </a:ext>
              </a:extLst>
            </p:cNvPr>
            <p:cNvSpPr/>
            <p:nvPr/>
          </p:nvSpPr>
          <p:spPr>
            <a:xfrm rot="15040">
              <a:off x="2550997" y="515707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5AFCAD63-54EF-47C7-B60D-EB07D2846BEA}"/>
                </a:ext>
              </a:extLst>
            </p:cNvPr>
            <p:cNvSpPr/>
            <p:nvPr/>
          </p:nvSpPr>
          <p:spPr>
            <a:xfrm rot="15040">
              <a:off x="2814945" y="515823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7B11BD3C-D884-41A3-9A95-E616363AE2C3}"/>
                </a:ext>
              </a:extLst>
            </p:cNvPr>
            <p:cNvSpPr/>
            <p:nvPr/>
          </p:nvSpPr>
          <p:spPr>
            <a:xfrm rot="15040">
              <a:off x="3078894" y="515938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B55FF55E-D227-47E7-B36D-2AB129EFD830}"/>
                </a:ext>
              </a:extLst>
            </p:cNvPr>
            <p:cNvSpPr/>
            <p:nvPr/>
          </p:nvSpPr>
          <p:spPr>
            <a:xfrm rot="15040">
              <a:off x="1493936" y="544171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D8F383AD-7F37-4CA8-A36D-B36F74D74B93}"/>
                </a:ext>
              </a:extLst>
            </p:cNvPr>
            <p:cNvSpPr/>
            <p:nvPr/>
          </p:nvSpPr>
          <p:spPr>
            <a:xfrm rot="15040">
              <a:off x="1757884" y="544286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14B611D9-95EE-44FC-B772-F71689A23227}"/>
                </a:ext>
              </a:extLst>
            </p:cNvPr>
            <p:cNvSpPr/>
            <p:nvPr/>
          </p:nvSpPr>
          <p:spPr>
            <a:xfrm rot="15040">
              <a:off x="2021833" y="544401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8C8374CF-E9E7-4708-8EBE-BC4FB65DFA4F}"/>
                </a:ext>
              </a:extLst>
            </p:cNvPr>
            <p:cNvSpPr/>
            <p:nvPr/>
          </p:nvSpPr>
          <p:spPr>
            <a:xfrm rot="15040">
              <a:off x="2285783" y="544517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D58DDFC6-BE3E-4F9D-B30E-1F13D32A456F}"/>
                </a:ext>
              </a:extLst>
            </p:cNvPr>
            <p:cNvSpPr/>
            <p:nvPr/>
          </p:nvSpPr>
          <p:spPr>
            <a:xfrm rot="15040">
              <a:off x="2549731" y="544633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28221590-36CE-4702-A0EF-E80066EAFE85}"/>
                </a:ext>
              </a:extLst>
            </p:cNvPr>
            <p:cNvSpPr/>
            <p:nvPr/>
          </p:nvSpPr>
          <p:spPr>
            <a:xfrm rot="15040">
              <a:off x="2813679" y="544748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72227517-21F1-4A6A-84CF-F5D6E9AA1EC7}"/>
                </a:ext>
              </a:extLst>
            </p:cNvPr>
            <p:cNvSpPr/>
            <p:nvPr/>
          </p:nvSpPr>
          <p:spPr>
            <a:xfrm rot="15040">
              <a:off x="3077628" y="544863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1" name="직사각형 440">
              <a:extLst>
                <a:ext uri="{FF2B5EF4-FFF2-40B4-BE49-F238E27FC236}">
                  <a16:creationId xmlns:a16="http://schemas.microsoft.com/office/drawing/2014/main" id="{AFAEAE47-314B-4459-B339-2FB4E6336346}"/>
                </a:ext>
              </a:extLst>
            </p:cNvPr>
            <p:cNvSpPr/>
            <p:nvPr/>
          </p:nvSpPr>
          <p:spPr>
            <a:xfrm rot="15040">
              <a:off x="1500237" y="3714822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C55DB6A0-A775-4461-B78B-D628A887F7EA}"/>
                </a:ext>
              </a:extLst>
            </p:cNvPr>
            <p:cNvSpPr/>
            <p:nvPr/>
          </p:nvSpPr>
          <p:spPr>
            <a:xfrm rot="15040">
              <a:off x="1764186" y="371597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3" name="직사각형 442">
              <a:extLst>
                <a:ext uri="{FF2B5EF4-FFF2-40B4-BE49-F238E27FC236}">
                  <a16:creationId xmlns:a16="http://schemas.microsoft.com/office/drawing/2014/main" id="{EB6569B1-C857-46D0-BFDA-DBF2F4E2025C}"/>
                </a:ext>
              </a:extLst>
            </p:cNvPr>
            <p:cNvSpPr/>
            <p:nvPr/>
          </p:nvSpPr>
          <p:spPr>
            <a:xfrm rot="15040">
              <a:off x="2028136" y="371713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4" name="직사각형 443">
              <a:extLst>
                <a:ext uri="{FF2B5EF4-FFF2-40B4-BE49-F238E27FC236}">
                  <a16:creationId xmlns:a16="http://schemas.microsoft.com/office/drawing/2014/main" id="{B3A56277-EE77-4860-B7A8-D4CEC3045366}"/>
                </a:ext>
              </a:extLst>
            </p:cNvPr>
            <p:cNvSpPr/>
            <p:nvPr/>
          </p:nvSpPr>
          <p:spPr>
            <a:xfrm rot="15040">
              <a:off x="2292084" y="371828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87768D78-F519-4A11-AC2A-E14BF2018EA2}"/>
                </a:ext>
              </a:extLst>
            </p:cNvPr>
            <p:cNvSpPr/>
            <p:nvPr/>
          </p:nvSpPr>
          <p:spPr>
            <a:xfrm rot="15040">
              <a:off x="2556033" y="371944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B7694F64-DA00-422F-B91B-F853BAF0327A}"/>
                </a:ext>
              </a:extLst>
            </p:cNvPr>
            <p:cNvSpPr/>
            <p:nvPr/>
          </p:nvSpPr>
          <p:spPr>
            <a:xfrm rot="15040">
              <a:off x="2819981" y="372059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63503A88-90C0-43EA-AAB5-0558CE1434B5}"/>
                </a:ext>
              </a:extLst>
            </p:cNvPr>
            <p:cNvSpPr/>
            <p:nvPr/>
          </p:nvSpPr>
          <p:spPr>
            <a:xfrm rot="15040">
              <a:off x="3083931" y="372175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FCFFC1-402C-419A-8528-8177BDC7F44C}"/>
              </a:ext>
            </a:extLst>
          </p:cNvPr>
          <p:cNvGrpSpPr/>
          <p:nvPr/>
        </p:nvGrpSpPr>
        <p:grpSpPr>
          <a:xfrm>
            <a:off x="5436333" y="3331269"/>
            <a:ext cx="517178" cy="561003"/>
            <a:chOff x="4015183" y="3819630"/>
            <a:chExt cx="890005" cy="96542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E392CE5-67B5-4308-9EFC-30AA25B840AF}"/>
                </a:ext>
              </a:extLst>
            </p:cNvPr>
            <p:cNvSpPr/>
            <p:nvPr/>
          </p:nvSpPr>
          <p:spPr>
            <a:xfrm rot="21583540">
              <a:off x="4015183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A2E05FF-6957-46E6-99FA-B789AD8F68FC}"/>
                </a:ext>
              </a:extLst>
            </p:cNvPr>
            <p:cNvSpPr/>
            <p:nvPr/>
          </p:nvSpPr>
          <p:spPr>
            <a:xfrm rot="21583540">
              <a:off x="4310831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0DE7837-B4EF-41F9-9023-AD23932D2016}"/>
                </a:ext>
              </a:extLst>
            </p:cNvPr>
            <p:cNvSpPr/>
            <p:nvPr/>
          </p:nvSpPr>
          <p:spPr>
            <a:xfrm rot="21583540">
              <a:off x="4606479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44E6467-117B-4AA5-8847-4F610EE92BDB}"/>
                </a:ext>
              </a:extLst>
            </p:cNvPr>
            <p:cNvSpPr/>
            <p:nvPr/>
          </p:nvSpPr>
          <p:spPr>
            <a:xfrm rot="21583540">
              <a:off x="4016720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F77993B-2AD9-47F0-8B1D-2496F9010DE8}"/>
                </a:ext>
              </a:extLst>
            </p:cNvPr>
            <p:cNvSpPr/>
            <p:nvPr/>
          </p:nvSpPr>
          <p:spPr>
            <a:xfrm rot="21583540">
              <a:off x="4312368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D993E9-7726-4381-948B-FB8B999BE678}"/>
                </a:ext>
              </a:extLst>
            </p:cNvPr>
            <p:cNvSpPr/>
            <p:nvPr/>
          </p:nvSpPr>
          <p:spPr>
            <a:xfrm rot="21583540">
              <a:off x="4608015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FE29A94-C61B-4FC5-BD86-662E9D003293}"/>
                </a:ext>
              </a:extLst>
            </p:cNvPr>
            <p:cNvSpPr/>
            <p:nvPr/>
          </p:nvSpPr>
          <p:spPr>
            <a:xfrm rot="21583540">
              <a:off x="4018242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D35C925-03A0-48D1-BCAD-8F969BF7835B}"/>
                </a:ext>
              </a:extLst>
            </p:cNvPr>
            <p:cNvSpPr/>
            <p:nvPr/>
          </p:nvSpPr>
          <p:spPr>
            <a:xfrm rot="21583540">
              <a:off x="4313889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6BC30E0-E9BD-4165-A08E-D2D2ED27013D}"/>
                </a:ext>
              </a:extLst>
            </p:cNvPr>
            <p:cNvSpPr/>
            <p:nvPr/>
          </p:nvSpPr>
          <p:spPr>
            <a:xfrm rot="21583540">
              <a:off x="4609537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23912D-01B4-498A-B3DD-ED6ECB615507}"/>
              </a:ext>
            </a:extLst>
          </p:cNvPr>
          <p:cNvGrpSpPr/>
          <p:nvPr/>
        </p:nvGrpSpPr>
        <p:grpSpPr>
          <a:xfrm>
            <a:off x="5435574" y="4027607"/>
            <a:ext cx="517178" cy="561003"/>
            <a:chOff x="5175567" y="3819630"/>
            <a:chExt cx="890005" cy="96542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5361B5D0-D709-4C02-AC7E-DD10C9DFF4D6}"/>
                </a:ext>
              </a:extLst>
            </p:cNvPr>
            <p:cNvSpPr/>
            <p:nvPr/>
          </p:nvSpPr>
          <p:spPr>
            <a:xfrm rot="21583540">
              <a:off x="5175567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C7ECF8DB-EA89-44A9-9A06-905F98F27448}"/>
                </a:ext>
              </a:extLst>
            </p:cNvPr>
            <p:cNvSpPr/>
            <p:nvPr/>
          </p:nvSpPr>
          <p:spPr>
            <a:xfrm rot="21583540">
              <a:off x="5471215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ED01BFB3-7821-44A5-BD67-A65A6D03FA31}"/>
                </a:ext>
              </a:extLst>
            </p:cNvPr>
            <p:cNvSpPr/>
            <p:nvPr/>
          </p:nvSpPr>
          <p:spPr>
            <a:xfrm rot="21583540">
              <a:off x="5766863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27B1991C-737D-4C2D-ADD6-097FBA56EE7A}"/>
                </a:ext>
              </a:extLst>
            </p:cNvPr>
            <p:cNvSpPr/>
            <p:nvPr/>
          </p:nvSpPr>
          <p:spPr>
            <a:xfrm rot="21583540">
              <a:off x="5177104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BD0D1AD-BEF8-4DAB-8430-D6D14A683580}"/>
                </a:ext>
              </a:extLst>
            </p:cNvPr>
            <p:cNvSpPr/>
            <p:nvPr/>
          </p:nvSpPr>
          <p:spPr>
            <a:xfrm rot="21583540">
              <a:off x="5472752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DD1891C8-3923-4C7D-9580-73D028C00CF9}"/>
                </a:ext>
              </a:extLst>
            </p:cNvPr>
            <p:cNvSpPr/>
            <p:nvPr/>
          </p:nvSpPr>
          <p:spPr>
            <a:xfrm rot="21583540">
              <a:off x="5768399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AA1C8596-E250-44B2-BA38-78FBAEC1354B}"/>
                </a:ext>
              </a:extLst>
            </p:cNvPr>
            <p:cNvSpPr/>
            <p:nvPr/>
          </p:nvSpPr>
          <p:spPr>
            <a:xfrm rot="21583540">
              <a:off x="5178626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A5300E15-C5B0-48FC-A526-4A93188C7B59}"/>
                </a:ext>
              </a:extLst>
            </p:cNvPr>
            <p:cNvSpPr/>
            <p:nvPr/>
          </p:nvSpPr>
          <p:spPr>
            <a:xfrm rot="21583540">
              <a:off x="5474273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1D47A9EA-8FB7-44FD-BB0B-A6F312AA9158}"/>
                </a:ext>
              </a:extLst>
            </p:cNvPr>
            <p:cNvSpPr/>
            <p:nvPr/>
          </p:nvSpPr>
          <p:spPr>
            <a:xfrm rot="21583540">
              <a:off x="5769921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C0B1FD-1B4D-49D7-8AEE-89E4F3F6588F}"/>
              </a:ext>
            </a:extLst>
          </p:cNvPr>
          <p:cNvGrpSpPr/>
          <p:nvPr/>
        </p:nvGrpSpPr>
        <p:grpSpPr>
          <a:xfrm>
            <a:off x="5434685" y="4724022"/>
            <a:ext cx="517178" cy="561003"/>
            <a:chOff x="6355151" y="3819630"/>
            <a:chExt cx="890005" cy="96542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CBE498AC-04A0-416D-8D6C-DB157E3267F4}"/>
                </a:ext>
              </a:extLst>
            </p:cNvPr>
            <p:cNvSpPr/>
            <p:nvPr/>
          </p:nvSpPr>
          <p:spPr>
            <a:xfrm rot="21583540">
              <a:off x="6355151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B8613FDB-453B-4C66-9E9D-2977EAD63492}"/>
                </a:ext>
              </a:extLst>
            </p:cNvPr>
            <p:cNvSpPr/>
            <p:nvPr/>
          </p:nvSpPr>
          <p:spPr>
            <a:xfrm rot="21583540">
              <a:off x="6650799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3EE5AC1B-6B5A-4F06-984E-A2CB18EEF575}"/>
                </a:ext>
              </a:extLst>
            </p:cNvPr>
            <p:cNvSpPr/>
            <p:nvPr/>
          </p:nvSpPr>
          <p:spPr>
            <a:xfrm rot="21583540">
              <a:off x="6946447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E563ED0F-24D0-4A5C-9EA6-40BDE37AC641}"/>
                </a:ext>
              </a:extLst>
            </p:cNvPr>
            <p:cNvSpPr/>
            <p:nvPr/>
          </p:nvSpPr>
          <p:spPr>
            <a:xfrm rot="21583540">
              <a:off x="6356688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DE955276-77F7-42F5-A374-EC6BA92FCA69}"/>
                </a:ext>
              </a:extLst>
            </p:cNvPr>
            <p:cNvSpPr/>
            <p:nvPr/>
          </p:nvSpPr>
          <p:spPr>
            <a:xfrm rot="21583540">
              <a:off x="6652336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4846038F-FC10-4FFC-A32F-9ADA195395D0}"/>
                </a:ext>
              </a:extLst>
            </p:cNvPr>
            <p:cNvSpPr/>
            <p:nvPr/>
          </p:nvSpPr>
          <p:spPr>
            <a:xfrm rot="21583540">
              <a:off x="6947983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4" name="직사각형 713">
              <a:extLst>
                <a:ext uri="{FF2B5EF4-FFF2-40B4-BE49-F238E27FC236}">
                  <a16:creationId xmlns:a16="http://schemas.microsoft.com/office/drawing/2014/main" id="{965EC53A-0C87-4CA7-8265-13B40A4AB334}"/>
                </a:ext>
              </a:extLst>
            </p:cNvPr>
            <p:cNvSpPr/>
            <p:nvPr/>
          </p:nvSpPr>
          <p:spPr>
            <a:xfrm rot="21583540">
              <a:off x="6358210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5" name="직사각형 714">
              <a:extLst>
                <a:ext uri="{FF2B5EF4-FFF2-40B4-BE49-F238E27FC236}">
                  <a16:creationId xmlns:a16="http://schemas.microsoft.com/office/drawing/2014/main" id="{6CC2905C-5967-4E1E-9EEC-B29373F41095}"/>
                </a:ext>
              </a:extLst>
            </p:cNvPr>
            <p:cNvSpPr/>
            <p:nvPr/>
          </p:nvSpPr>
          <p:spPr>
            <a:xfrm rot="21583540">
              <a:off x="6653857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6" name="직사각형 715">
              <a:extLst>
                <a:ext uri="{FF2B5EF4-FFF2-40B4-BE49-F238E27FC236}">
                  <a16:creationId xmlns:a16="http://schemas.microsoft.com/office/drawing/2014/main" id="{B1AC2143-0B7A-4A3F-A65F-0C4845BA0EEA}"/>
                </a:ext>
              </a:extLst>
            </p:cNvPr>
            <p:cNvSpPr/>
            <p:nvPr/>
          </p:nvSpPr>
          <p:spPr>
            <a:xfrm rot="21583540">
              <a:off x="6949505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301270FF-F116-45DB-B948-68579DEE5EF1}"/>
              </a:ext>
            </a:extLst>
          </p:cNvPr>
          <p:cNvGrpSpPr/>
          <p:nvPr/>
        </p:nvGrpSpPr>
        <p:grpSpPr>
          <a:xfrm>
            <a:off x="3709219" y="2516588"/>
            <a:ext cx="1077320" cy="1175599"/>
            <a:chOff x="1493936" y="3714822"/>
            <a:chExt cx="1853946" cy="2023073"/>
          </a:xfrm>
        </p:grpSpPr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B4CE9B18-B454-4856-B5E7-D81512FCD7BD}"/>
                </a:ext>
              </a:extLst>
            </p:cNvPr>
            <p:cNvSpPr/>
            <p:nvPr/>
          </p:nvSpPr>
          <p:spPr>
            <a:xfrm rot="15040">
              <a:off x="1500237" y="400127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E61BECD3-03E2-4652-93A2-B71B0F36F8DB}"/>
                </a:ext>
              </a:extLst>
            </p:cNvPr>
            <p:cNvSpPr/>
            <p:nvPr/>
          </p:nvSpPr>
          <p:spPr>
            <a:xfrm rot="15040">
              <a:off x="1764186" y="400242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08B9C4AB-773C-45FE-8B30-BD9AEC44432A}"/>
                </a:ext>
              </a:extLst>
            </p:cNvPr>
            <p:cNvSpPr/>
            <p:nvPr/>
          </p:nvSpPr>
          <p:spPr>
            <a:xfrm rot="15040">
              <a:off x="2028136" y="400358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442060AD-26B7-49DF-9D4E-866EDDE58EFD}"/>
                </a:ext>
              </a:extLst>
            </p:cNvPr>
            <p:cNvSpPr/>
            <p:nvPr/>
          </p:nvSpPr>
          <p:spPr>
            <a:xfrm rot="15040">
              <a:off x="2292084" y="400473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5472C4EC-17A0-4FF4-917F-48EC48BB7743}"/>
                </a:ext>
              </a:extLst>
            </p:cNvPr>
            <p:cNvSpPr/>
            <p:nvPr/>
          </p:nvSpPr>
          <p:spPr>
            <a:xfrm rot="15040">
              <a:off x="2556033" y="400589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762E16A2-95F6-418C-8A19-DC72B2DBD075}"/>
                </a:ext>
              </a:extLst>
            </p:cNvPr>
            <p:cNvSpPr/>
            <p:nvPr/>
          </p:nvSpPr>
          <p:spPr>
            <a:xfrm rot="15040">
              <a:off x="2819981" y="4007047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3BAB4F67-C63F-4F5F-B0DB-07F08FABE8BB}"/>
                </a:ext>
              </a:extLst>
            </p:cNvPr>
            <p:cNvSpPr/>
            <p:nvPr/>
          </p:nvSpPr>
          <p:spPr>
            <a:xfrm rot="15040">
              <a:off x="3083931" y="400820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5AD485C-E3A0-460C-B386-7111538F5DB1}"/>
                </a:ext>
              </a:extLst>
            </p:cNvPr>
            <p:cNvSpPr/>
            <p:nvPr/>
          </p:nvSpPr>
          <p:spPr>
            <a:xfrm rot="15040">
              <a:off x="1498963" y="429266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5B75F324-FCBF-461A-AB2D-77B2079ED2EF}"/>
                </a:ext>
              </a:extLst>
            </p:cNvPr>
            <p:cNvSpPr/>
            <p:nvPr/>
          </p:nvSpPr>
          <p:spPr>
            <a:xfrm rot="15040">
              <a:off x="1762911" y="429382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FFEC72B2-BE17-4943-81D8-3997BCE86476}"/>
                </a:ext>
              </a:extLst>
            </p:cNvPr>
            <p:cNvSpPr/>
            <p:nvPr/>
          </p:nvSpPr>
          <p:spPr>
            <a:xfrm rot="15040">
              <a:off x="2026861" y="429497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F57A2853-2938-4E2E-8C48-D120E0705656}"/>
                </a:ext>
              </a:extLst>
            </p:cNvPr>
            <p:cNvSpPr/>
            <p:nvPr/>
          </p:nvSpPr>
          <p:spPr>
            <a:xfrm rot="15040">
              <a:off x="2290809" y="429613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90AF21F5-72E5-4CA5-BD54-8357FA45E67A}"/>
                </a:ext>
              </a:extLst>
            </p:cNvPr>
            <p:cNvSpPr/>
            <p:nvPr/>
          </p:nvSpPr>
          <p:spPr>
            <a:xfrm rot="15040">
              <a:off x="2554758" y="429728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5E74BCF3-F09B-49DB-A286-20094DAE9B64}"/>
                </a:ext>
              </a:extLst>
            </p:cNvPr>
            <p:cNvSpPr/>
            <p:nvPr/>
          </p:nvSpPr>
          <p:spPr>
            <a:xfrm rot="15040">
              <a:off x="2818706" y="429844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39ECEFE6-C42F-49CC-9D89-B9574DE97115}"/>
                </a:ext>
              </a:extLst>
            </p:cNvPr>
            <p:cNvSpPr/>
            <p:nvPr/>
          </p:nvSpPr>
          <p:spPr>
            <a:xfrm rot="15040">
              <a:off x="3082655" y="429959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51E82499-F282-4984-8586-4781B11762E2}"/>
                </a:ext>
              </a:extLst>
            </p:cNvPr>
            <p:cNvSpPr/>
            <p:nvPr/>
          </p:nvSpPr>
          <p:spPr>
            <a:xfrm rot="15040">
              <a:off x="1497697" y="458192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3C211BE2-1870-4D05-8770-257866B4E7AC}"/>
                </a:ext>
              </a:extLst>
            </p:cNvPr>
            <p:cNvSpPr/>
            <p:nvPr/>
          </p:nvSpPr>
          <p:spPr>
            <a:xfrm rot="15040">
              <a:off x="1761646" y="4583077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9E3EBF17-9929-468F-A67E-234FEC84CD0B}"/>
                </a:ext>
              </a:extLst>
            </p:cNvPr>
            <p:cNvSpPr/>
            <p:nvPr/>
          </p:nvSpPr>
          <p:spPr>
            <a:xfrm rot="15040">
              <a:off x="2025595" y="458423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193BFF3B-ABAB-448A-AF79-7132A561CB69}"/>
                </a:ext>
              </a:extLst>
            </p:cNvPr>
            <p:cNvSpPr/>
            <p:nvPr/>
          </p:nvSpPr>
          <p:spPr>
            <a:xfrm rot="15040">
              <a:off x="2289544" y="458538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8" name="직사각형 297">
              <a:extLst>
                <a:ext uri="{FF2B5EF4-FFF2-40B4-BE49-F238E27FC236}">
                  <a16:creationId xmlns:a16="http://schemas.microsoft.com/office/drawing/2014/main" id="{A4132358-8613-4816-B6F4-F82BDDD62A7C}"/>
                </a:ext>
              </a:extLst>
            </p:cNvPr>
            <p:cNvSpPr/>
            <p:nvPr/>
          </p:nvSpPr>
          <p:spPr>
            <a:xfrm rot="15040">
              <a:off x="2553492" y="458654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74F2CD4D-D613-4617-9C2E-DFCACAA09F6C}"/>
                </a:ext>
              </a:extLst>
            </p:cNvPr>
            <p:cNvSpPr/>
            <p:nvPr/>
          </p:nvSpPr>
          <p:spPr>
            <a:xfrm rot="15040">
              <a:off x="2817441" y="458769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ACADC0EF-2A75-46F3-8D16-F1C7ADEF3069}"/>
                </a:ext>
              </a:extLst>
            </p:cNvPr>
            <p:cNvSpPr/>
            <p:nvPr/>
          </p:nvSpPr>
          <p:spPr>
            <a:xfrm rot="15040">
              <a:off x="3081390" y="458885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8B922C2D-BB33-42CA-A507-651173486E2A}"/>
                </a:ext>
              </a:extLst>
            </p:cNvPr>
            <p:cNvSpPr/>
            <p:nvPr/>
          </p:nvSpPr>
          <p:spPr>
            <a:xfrm rot="15040">
              <a:off x="1496448" y="486741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156B71D4-A711-4D0C-9EEB-851415147241}"/>
                </a:ext>
              </a:extLst>
            </p:cNvPr>
            <p:cNvSpPr/>
            <p:nvPr/>
          </p:nvSpPr>
          <p:spPr>
            <a:xfrm rot="15040">
              <a:off x="1760397" y="486856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8A24CB0A-2E42-43C1-B8C9-07D44BA076CA}"/>
                </a:ext>
              </a:extLst>
            </p:cNvPr>
            <p:cNvSpPr/>
            <p:nvPr/>
          </p:nvSpPr>
          <p:spPr>
            <a:xfrm rot="15040">
              <a:off x="2024346" y="486972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0B5AEB55-5564-4BBA-8B29-2432B72A047C}"/>
                </a:ext>
              </a:extLst>
            </p:cNvPr>
            <p:cNvSpPr/>
            <p:nvPr/>
          </p:nvSpPr>
          <p:spPr>
            <a:xfrm rot="15040">
              <a:off x="2288295" y="487087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EA6ED003-3770-4F77-B1C9-F684B1C1371E}"/>
                </a:ext>
              </a:extLst>
            </p:cNvPr>
            <p:cNvSpPr/>
            <p:nvPr/>
          </p:nvSpPr>
          <p:spPr>
            <a:xfrm rot="15040">
              <a:off x="2552244" y="487202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1C0CC4C8-0371-485B-85A5-23CB2BB09CE2}"/>
                </a:ext>
              </a:extLst>
            </p:cNvPr>
            <p:cNvSpPr/>
            <p:nvPr/>
          </p:nvSpPr>
          <p:spPr>
            <a:xfrm rot="15040">
              <a:off x="2816192" y="487318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5CE0F346-9B5A-46BA-9469-53587FFE41E7}"/>
                </a:ext>
              </a:extLst>
            </p:cNvPr>
            <p:cNvSpPr/>
            <p:nvPr/>
          </p:nvSpPr>
          <p:spPr>
            <a:xfrm rot="15040">
              <a:off x="3080140" y="487433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4D307F83-151C-411D-A72E-25E7184AF7E1}"/>
                </a:ext>
              </a:extLst>
            </p:cNvPr>
            <p:cNvSpPr/>
            <p:nvPr/>
          </p:nvSpPr>
          <p:spPr>
            <a:xfrm rot="15040">
              <a:off x="1495201" y="5152457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ED6B0605-89C8-4863-9E1A-6880A9BBF1D2}"/>
                </a:ext>
              </a:extLst>
            </p:cNvPr>
            <p:cNvSpPr/>
            <p:nvPr/>
          </p:nvSpPr>
          <p:spPr>
            <a:xfrm rot="15040">
              <a:off x="1759149" y="5153612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CBA5A35B-9257-493B-8FFA-9D765E5CAAF8}"/>
                </a:ext>
              </a:extLst>
            </p:cNvPr>
            <p:cNvSpPr/>
            <p:nvPr/>
          </p:nvSpPr>
          <p:spPr>
            <a:xfrm rot="15040">
              <a:off x="2023099" y="515476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21D11036-4E9E-4537-B002-0A0D5E7346F1}"/>
                </a:ext>
              </a:extLst>
            </p:cNvPr>
            <p:cNvSpPr/>
            <p:nvPr/>
          </p:nvSpPr>
          <p:spPr>
            <a:xfrm rot="15040">
              <a:off x="2287048" y="515592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F8677606-1935-4944-BD4A-0E82328F9EDC}"/>
                </a:ext>
              </a:extLst>
            </p:cNvPr>
            <p:cNvSpPr/>
            <p:nvPr/>
          </p:nvSpPr>
          <p:spPr>
            <a:xfrm rot="15040">
              <a:off x="2550997" y="515707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12318B5E-1781-482F-8ED4-8B1FAFF8179E}"/>
                </a:ext>
              </a:extLst>
            </p:cNvPr>
            <p:cNvSpPr/>
            <p:nvPr/>
          </p:nvSpPr>
          <p:spPr>
            <a:xfrm rot="15040">
              <a:off x="2814945" y="515823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D28B41F7-4C81-480C-ABA3-E5FE55726BD9}"/>
                </a:ext>
              </a:extLst>
            </p:cNvPr>
            <p:cNvSpPr/>
            <p:nvPr/>
          </p:nvSpPr>
          <p:spPr>
            <a:xfrm rot="15040">
              <a:off x="3078894" y="515938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41EC7899-AE3A-4990-8DEB-EAF322346D2B}"/>
                </a:ext>
              </a:extLst>
            </p:cNvPr>
            <p:cNvSpPr/>
            <p:nvPr/>
          </p:nvSpPr>
          <p:spPr>
            <a:xfrm rot="15040">
              <a:off x="1493936" y="544171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C8B2D62E-6417-42CB-9B52-6970315849B5}"/>
                </a:ext>
              </a:extLst>
            </p:cNvPr>
            <p:cNvSpPr/>
            <p:nvPr/>
          </p:nvSpPr>
          <p:spPr>
            <a:xfrm rot="15040">
              <a:off x="1757884" y="544286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853DAE79-17F9-443F-AA31-DA1B58A0F935}"/>
                </a:ext>
              </a:extLst>
            </p:cNvPr>
            <p:cNvSpPr/>
            <p:nvPr/>
          </p:nvSpPr>
          <p:spPr>
            <a:xfrm rot="15040">
              <a:off x="2021833" y="544401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93BF7B61-2C04-4DC4-B4F2-390EF6227E68}"/>
                </a:ext>
              </a:extLst>
            </p:cNvPr>
            <p:cNvSpPr/>
            <p:nvPr/>
          </p:nvSpPr>
          <p:spPr>
            <a:xfrm rot="15040">
              <a:off x="2285783" y="544517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4712EE62-3871-4954-BBBD-1D3020F8B172}"/>
                </a:ext>
              </a:extLst>
            </p:cNvPr>
            <p:cNvSpPr/>
            <p:nvPr/>
          </p:nvSpPr>
          <p:spPr>
            <a:xfrm rot="15040">
              <a:off x="2549731" y="544633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E6897A8F-4061-4D5B-AF6E-3A9F5EBF067E}"/>
                </a:ext>
              </a:extLst>
            </p:cNvPr>
            <p:cNvSpPr/>
            <p:nvPr/>
          </p:nvSpPr>
          <p:spPr>
            <a:xfrm rot="15040">
              <a:off x="2813679" y="544748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19DFC3A3-A63D-4A31-A211-D16C30C499D5}"/>
                </a:ext>
              </a:extLst>
            </p:cNvPr>
            <p:cNvSpPr/>
            <p:nvPr/>
          </p:nvSpPr>
          <p:spPr>
            <a:xfrm rot="15040">
              <a:off x="3077628" y="544863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B550DEFC-751E-42F7-90A6-85C1E3933021}"/>
                </a:ext>
              </a:extLst>
            </p:cNvPr>
            <p:cNvSpPr/>
            <p:nvPr/>
          </p:nvSpPr>
          <p:spPr>
            <a:xfrm rot="15040">
              <a:off x="1500237" y="3714822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AD8DDAED-59D2-4CFC-9675-E08BA51F36B8}"/>
                </a:ext>
              </a:extLst>
            </p:cNvPr>
            <p:cNvSpPr/>
            <p:nvPr/>
          </p:nvSpPr>
          <p:spPr>
            <a:xfrm rot="15040">
              <a:off x="1764186" y="371597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2167C62-B27E-4F7C-8C44-4D2818ED4692}"/>
                </a:ext>
              </a:extLst>
            </p:cNvPr>
            <p:cNvSpPr/>
            <p:nvPr/>
          </p:nvSpPr>
          <p:spPr>
            <a:xfrm rot="15040">
              <a:off x="2028136" y="371713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6D4FC9A2-C5EC-444C-A8D0-F241E0DB50BB}"/>
                </a:ext>
              </a:extLst>
            </p:cNvPr>
            <p:cNvSpPr/>
            <p:nvPr/>
          </p:nvSpPr>
          <p:spPr>
            <a:xfrm rot="15040">
              <a:off x="2292084" y="371828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4160295-A64B-4991-BE30-3A25F6DC89A3}"/>
                </a:ext>
              </a:extLst>
            </p:cNvPr>
            <p:cNvSpPr/>
            <p:nvPr/>
          </p:nvSpPr>
          <p:spPr>
            <a:xfrm rot="15040">
              <a:off x="2556033" y="371944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6315D3C0-B96B-4BC2-AE1B-CF07B7D82CD0}"/>
                </a:ext>
              </a:extLst>
            </p:cNvPr>
            <p:cNvSpPr/>
            <p:nvPr/>
          </p:nvSpPr>
          <p:spPr>
            <a:xfrm rot="15040">
              <a:off x="2819981" y="372059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C4DC8976-AD16-42B5-AEE4-A47FEF9B551C}"/>
                </a:ext>
              </a:extLst>
            </p:cNvPr>
            <p:cNvSpPr/>
            <p:nvPr/>
          </p:nvSpPr>
          <p:spPr>
            <a:xfrm rot="15040">
              <a:off x="3083931" y="372175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849D2EA3-FACD-472E-8C02-2AE77021590E}"/>
              </a:ext>
            </a:extLst>
          </p:cNvPr>
          <p:cNvGrpSpPr/>
          <p:nvPr/>
        </p:nvGrpSpPr>
        <p:grpSpPr>
          <a:xfrm>
            <a:off x="3709219" y="5093270"/>
            <a:ext cx="1077320" cy="1175599"/>
            <a:chOff x="1493936" y="3714822"/>
            <a:chExt cx="1853946" cy="2023073"/>
          </a:xfrm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D76C1997-7EBE-4FD9-BA52-DBFE5321B990}"/>
                </a:ext>
              </a:extLst>
            </p:cNvPr>
            <p:cNvSpPr/>
            <p:nvPr/>
          </p:nvSpPr>
          <p:spPr>
            <a:xfrm rot="15040">
              <a:off x="1500237" y="400127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73E3DDEB-07F4-491D-9EBF-FF77E85DECEE}"/>
                </a:ext>
              </a:extLst>
            </p:cNvPr>
            <p:cNvSpPr/>
            <p:nvPr/>
          </p:nvSpPr>
          <p:spPr>
            <a:xfrm rot="15040">
              <a:off x="1764186" y="400242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4202CB5C-EF91-4267-883F-360FE0956F6B}"/>
                </a:ext>
              </a:extLst>
            </p:cNvPr>
            <p:cNvSpPr/>
            <p:nvPr/>
          </p:nvSpPr>
          <p:spPr>
            <a:xfrm rot="15040">
              <a:off x="2028136" y="400358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01C895C4-BE84-4019-8494-205E9D7066A3}"/>
                </a:ext>
              </a:extLst>
            </p:cNvPr>
            <p:cNvSpPr/>
            <p:nvPr/>
          </p:nvSpPr>
          <p:spPr>
            <a:xfrm rot="15040">
              <a:off x="2292084" y="400473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C2B4668A-63B8-432A-9BAD-5ECEB1631113}"/>
                </a:ext>
              </a:extLst>
            </p:cNvPr>
            <p:cNvSpPr/>
            <p:nvPr/>
          </p:nvSpPr>
          <p:spPr>
            <a:xfrm rot="15040">
              <a:off x="2556033" y="400589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30C4BDA6-551C-46ED-961C-0F6DB12EC3D3}"/>
                </a:ext>
              </a:extLst>
            </p:cNvPr>
            <p:cNvSpPr/>
            <p:nvPr/>
          </p:nvSpPr>
          <p:spPr>
            <a:xfrm rot="15040">
              <a:off x="2819981" y="4007047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A8801EC-A68D-45CA-9C87-7D533948856D}"/>
                </a:ext>
              </a:extLst>
            </p:cNvPr>
            <p:cNvSpPr/>
            <p:nvPr/>
          </p:nvSpPr>
          <p:spPr>
            <a:xfrm rot="15040">
              <a:off x="3083931" y="400820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6FFEBF4A-66CC-42BC-B39E-446FB0B08AD6}"/>
                </a:ext>
              </a:extLst>
            </p:cNvPr>
            <p:cNvSpPr/>
            <p:nvPr/>
          </p:nvSpPr>
          <p:spPr>
            <a:xfrm rot="15040">
              <a:off x="1498963" y="429266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389B3A72-697E-4F59-B3EE-2A868ABC1993}"/>
                </a:ext>
              </a:extLst>
            </p:cNvPr>
            <p:cNvSpPr/>
            <p:nvPr/>
          </p:nvSpPr>
          <p:spPr>
            <a:xfrm rot="15040">
              <a:off x="1762911" y="429382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2F21030B-CAF7-4E4A-88BB-D96104489709}"/>
                </a:ext>
              </a:extLst>
            </p:cNvPr>
            <p:cNvSpPr/>
            <p:nvPr/>
          </p:nvSpPr>
          <p:spPr>
            <a:xfrm rot="15040">
              <a:off x="2026861" y="429497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28BB9DEC-BC1B-470D-B26F-59A9F7BA57F8}"/>
                </a:ext>
              </a:extLst>
            </p:cNvPr>
            <p:cNvSpPr/>
            <p:nvPr/>
          </p:nvSpPr>
          <p:spPr>
            <a:xfrm rot="15040">
              <a:off x="2290809" y="429613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70DC6348-B563-493B-BFF9-F48E0C765461}"/>
                </a:ext>
              </a:extLst>
            </p:cNvPr>
            <p:cNvSpPr/>
            <p:nvPr/>
          </p:nvSpPr>
          <p:spPr>
            <a:xfrm rot="15040">
              <a:off x="2554758" y="429728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9169FCF8-9E6B-4E04-B3E6-14CF9873A6C1}"/>
                </a:ext>
              </a:extLst>
            </p:cNvPr>
            <p:cNvSpPr/>
            <p:nvPr/>
          </p:nvSpPr>
          <p:spPr>
            <a:xfrm rot="15040">
              <a:off x="2818706" y="429844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6A20F6A1-9B78-4BB1-8555-084565F6D7D7}"/>
                </a:ext>
              </a:extLst>
            </p:cNvPr>
            <p:cNvSpPr/>
            <p:nvPr/>
          </p:nvSpPr>
          <p:spPr>
            <a:xfrm rot="15040">
              <a:off x="3082655" y="4299598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021A03DA-6DC2-479D-9B65-E4C10F17FD29}"/>
                </a:ext>
              </a:extLst>
            </p:cNvPr>
            <p:cNvSpPr/>
            <p:nvPr/>
          </p:nvSpPr>
          <p:spPr>
            <a:xfrm rot="15040">
              <a:off x="1497697" y="4581923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10E3EC51-C02E-436D-BC19-6B8DA9C53E1C}"/>
                </a:ext>
              </a:extLst>
            </p:cNvPr>
            <p:cNvSpPr/>
            <p:nvPr/>
          </p:nvSpPr>
          <p:spPr>
            <a:xfrm rot="15040">
              <a:off x="1761646" y="4583077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9BD494A4-62B5-405F-94DE-3BBCFB988CD8}"/>
                </a:ext>
              </a:extLst>
            </p:cNvPr>
            <p:cNvSpPr/>
            <p:nvPr/>
          </p:nvSpPr>
          <p:spPr>
            <a:xfrm rot="15040">
              <a:off x="2025595" y="458423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90731B2-3129-41C7-AD5E-93D449012B4A}"/>
                </a:ext>
              </a:extLst>
            </p:cNvPr>
            <p:cNvSpPr/>
            <p:nvPr/>
          </p:nvSpPr>
          <p:spPr>
            <a:xfrm rot="15040">
              <a:off x="2289544" y="458538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D04F3989-EF58-41A6-B3AC-570B640D2847}"/>
                </a:ext>
              </a:extLst>
            </p:cNvPr>
            <p:cNvSpPr/>
            <p:nvPr/>
          </p:nvSpPr>
          <p:spPr>
            <a:xfrm rot="15040">
              <a:off x="2553492" y="458654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DC30551B-88A9-4BDB-9925-678C93CCBE59}"/>
                </a:ext>
              </a:extLst>
            </p:cNvPr>
            <p:cNvSpPr/>
            <p:nvPr/>
          </p:nvSpPr>
          <p:spPr>
            <a:xfrm rot="15040">
              <a:off x="2817441" y="458769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90BE373A-F751-4B7C-9DDA-E8EACF6EC216}"/>
                </a:ext>
              </a:extLst>
            </p:cNvPr>
            <p:cNvSpPr/>
            <p:nvPr/>
          </p:nvSpPr>
          <p:spPr>
            <a:xfrm rot="15040">
              <a:off x="3081390" y="458885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F6A9A35D-178F-42B5-BC86-900C8F4C1CCD}"/>
                </a:ext>
              </a:extLst>
            </p:cNvPr>
            <p:cNvSpPr/>
            <p:nvPr/>
          </p:nvSpPr>
          <p:spPr>
            <a:xfrm rot="15040">
              <a:off x="1496448" y="486741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351AC168-8F5C-456C-BEE2-7E9E221A74B8}"/>
                </a:ext>
              </a:extLst>
            </p:cNvPr>
            <p:cNvSpPr/>
            <p:nvPr/>
          </p:nvSpPr>
          <p:spPr>
            <a:xfrm rot="15040">
              <a:off x="1760397" y="486856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1F4D4DA6-5F9F-4519-9D89-9368BC2073A0}"/>
                </a:ext>
              </a:extLst>
            </p:cNvPr>
            <p:cNvSpPr/>
            <p:nvPr/>
          </p:nvSpPr>
          <p:spPr>
            <a:xfrm rot="15040">
              <a:off x="2024346" y="486972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FB2F472E-2401-4F36-BB82-BB0658501297}"/>
                </a:ext>
              </a:extLst>
            </p:cNvPr>
            <p:cNvSpPr/>
            <p:nvPr/>
          </p:nvSpPr>
          <p:spPr>
            <a:xfrm rot="15040">
              <a:off x="2288295" y="487087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B10DAE1C-AB4B-4638-B059-C20801F79B8F}"/>
                </a:ext>
              </a:extLst>
            </p:cNvPr>
            <p:cNvSpPr/>
            <p:nvPr/>
          </p:nvSpPr>
          <p:spPr>
            <a:xfrm rot="15040">
              <a:off x="2552244" y="487202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6673E53D-01BE-4E83-9AF6-1BF46AB4CB3C}"/>
                </a:ext>
              </a:extLst>
            </p:cNvPr>
            <p:cNvSpPr/>
            <p:nvPr/>
          </p:nvSpPr>
          <p:spPr>
            <a:xfrm rot="15040">
              <a:off x="2816192" y="487318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4DE48439-ACF9-4DB5-82AE-70248468A817}"/>
                </a:ext>
              </a:extLst>
            </p:cNvPr>
            <p:cNvSpPr/>
            <p:nvPr/>
          </p:nvSpPr>
          <p:spPr>
            <a:xfrm rot="15040">
              <a:off x="3080140" y="487433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D4EC0245-2D33-48CD-A1EA-F7E1CF1A890E}"/>
                </a:ext>
              </a:extLst>
            </p:cNvPr>
            <p:cNvSpPr/>
            <p:nvPr/>
          </p:nvSpPr>
          <p:spPr>
            <a:xfrm rot="15040">
              <a:off x="1495201" y="5152457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C9F73BA-3C95-4D51-9ADF-90D1B656689A}"/>
                </a:ext>
              </a:extLst>
            </p:cNvPr>
            <p:cNvSpPr/>
            <p:nvPr/>
          </p:nvSpPr>
          <p:spPr>
            <a:xfrm rot="15040">
              <a:off x="1759149" y="5153612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56006444-0ED5-4F45-B3C1-38A93CE59FC0}"/>
                </a:ext>
              </a:extLst>
            </p:cNvPr>
            <p:cNvSpPr/>
            <p:nvPr/>
          </p:nvSpPr>
          <p:spPr>
            <a:xfrm rot="15040">
              <a:off x="2023099" y="515476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38647419-C331-441F-B5F4-833E59E30140}"/>
                </a:ext>
              </a:extLst>
            </p:cNvPr>
            <p:cNvSpPr/>
            <p:nvPr/>
          </p:nvSpPr>
          <p:spPr>
            <a:xfrm rot="15040">
              <a:off x="2287048" y="515592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7856BC39-C4E6-42CF-8E72-CC58717F779E}"/>
                </a:ext>
              </a:extLst>
            </p:cNvPr>
            <p:cNvSpPr/>
            <p:nvPr/>
          </p:nvSpPr>
          <p:spPr>
            <a:xfrm rot="15040">
              <a:off x="2550997" y="515707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E49C4853-4E59-49C7-880D-8704CC414803}"/>
                </a:ext>
              </a:extLst>
            </p:cNvPr>
            <p:cNvSpPr/>
            <p:nvPr/>
          </p:nvSpPr>
          <p:spPr>
            <a:xfrm rot="15040">
              <a:off x="2814945" y="515823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29AE62C2-B38F-49D8-9458-CC9834C72AC4}"/>
                </a:ext>
              </a:extLst>
            </p:cNvPr>
            <p:cNvSpPr/>
            <p:nvPr/>
          </p:nvSpPr>
          <p:spPr>
            <a:xfrm rot="15040">
              <a:off x="3078894" y="515938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AA1A84D2-F000-40EA-9112-4F99C8C91661}"/>
                </a:ext>
              </a:extLst>
            </p:cNvPr>
            <p:cNvSpPr/>
            <p:nvPr/>
          </p:nvSpPr>
          <p:spPr>
            <a:xfrm rot="15040">
              <a:off x="1493936" y="544171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383E8ADA-C6E9-4692-B1E8-4DE59D254FDB}"/>
                </a:ext>
              </a:extLst>
            </p:cNvPr>
            <p:cNvSpPr/>
            <p:nvPr/>
          </p:nvSpPr>
          <p:spPr>
            <a:xfrm rot="15040">
              <a:off x="1757884" y="5442865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93BCB6B8-BE81-44E7-90A4-857830304424}"/>
                </a:ext>
              </a:extLst>
            </p:cNvPr>
            <p:cNvSpPr/>
            <p:nvPr/>
          </p:nvSpPr>
          <p:spPr>
            <a:xfrm rot="15040">
              <a:off x="2021833" y="544401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1B3B11C2-A8A2-4D43-B238-521560C83812}"/>
                </a:ext>
              </a:extLst>
            </p:cNvPr>
            <p:cNvSpPr/>
            <p:nvPr/>
          </p:nvSpPr>
          <p:spPr>
            <a:xfrm rot="15040">
              <a:off x="2285783" y="544517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188C3BDC-C56B-419B-961D-26C515630757}"/>
                </a:ext>
              </a:extLst>
            </p:cNvPr>
            <p:cNvSpPr/>
            <p:nvPr/>
          </p:nvSpPr>
          <p:spPr>
            <a:xfrm rot="15040">
              <a:off x="2549731" y="544633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8F006361-A2CB-416C-9C06-63B7B33E83A1}"/>
                </a:ext>
              </a:extLst>
            </p:cNvPr>
            <p:cNvSpPr/>
            <p:nvPr/>
          </p:nvSpPr>
          <p:spPr>
            <a:xfrm rot="15040">
              <a:off x="2813679" y="544748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A54FFEED-71FB-4EFA-A150-F8864153BF6C}"/>
                </a:ext>
              </a:extLst>
            </p:cNvPr>
            <p:cNvSpPr/>
            <p:nvPr/>
          </p:nvSpPr>
          <p:spPr>
            <a:xfrm rot="15040">
              <a:off x="3077628" y="5448639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7" name="직사각형 426">
              <a:extLst>
                <a:ext uri="{FF2B5EF4-FFF2-40B4-BE49-F238E27FC236}">
                  <a16:creationId xmlns:a16="http://schemas.microsoft.com/office/drawing/2014/main" id="{DF0061A2-D96A-48E9-BE5F-81A9989A29BD}"/>
                </a:ext>
              </a:extLst>
            </p:cNvPr>
            <p:cNvSpPr/>
            <p:nvPr/>
          </p:nvSpPr>
          <p:spPr>
            <a:xfrm rot="15040">
              <a:off x="1500237" y="3714822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2274A3A0-564C-410B-BCB5-66B253BEE741}"/>
                </a:ext>
              </a:extLst>
            </p:cNvPr>
            <p:cNvSpPr/>
            <p:nvPr/>
          </p:nvSpPr>
          <p:spPr>
            <a:xfrm rot="15040">
              <a:off x="1764186" y="371597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FE994DB2-2CB8-4D43-BD69-B109283179EC}"/>
                </a:ext>
              </a:extLst>
            </p:cNvPr>
            <p:cNvSpPr/>
            <p:nvPr/>
          </p:nvSpPr>
          <p:spPr>
            <a:xfrm rot="15040">
              <a:off x="2028136" y="371713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4FCF5FBE-64A4-4E38-ACFD-5B03AFBFB70F}"/>
                </a:ext>
              </a:extLst>
            </p:cNvPr>
            <p:cNvSpPr/>
            <p:nvPr/>
          </p:nvSpPr>
          <p:spPr>
            <a:xfrm rot="15040">
              <a:off x="2292084" y="3718286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470FA391-4C77-4CD0-8B83-258E66E1DA7A}"/>
                </a:ext>
              </a:extLst>
            </p:cNvPr>
            <p:cNvSpPr/>
            <p:nvPr/>
          </p:nvSpPr>
          <p:spPr>
            <a:xfrm rot="15040">
              <a:off x="2556033" y="3719441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88C10AC1-CB9F-471C-854F-DE16E0AF26F3}"/>
                </a:ext>
              </a:extLst>
            </p:cNvPr>
            <p:cNvSpPr/>
            <p:nvPr/>
          </p:nvSpPr>
          <p:spPr>
            <a:xfrm rot="15040">
              <a:off x="2819981" y="3720594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84E4570E-7924-4B28-90A6-927AF8B3F67B}"/>
                </a:ext>
              </a:extLst>
            </p:cNvPr>
            <p:cNvSpPr/>
            <p:nvPr/>
          </p:nvSpPr>
          <p:spPr>
            <a:xfrm rot="15040">
              <a:off x="3083931" y="3721750"/>
              <a:ext cx="263951" cy="289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5324E3FE-8746-4DB3-8CF0-66480965C4BE}"/>
              </a:ext>
            </a:extLst>
          </p:cNvPr>
          <p:cNvGrpSpPr/>
          <p:nvPr/>
        </p:nvGrpSpPr>
        <p:grpSpPr>
          <a:xfrm>
            <a:off x="6123563" y="3331269"/>
            <a:ext cx="517178" cy="561003"/>
            <a:chOff x="4015183" y="3819630"/>
            <a:chExt cx="890005" cy="96542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A6512CF6-BE44-4E1F-9C80-DD93E1736B20}"/>
                </a:ext>
              </a:extLst>
            </p:cNvPr>
            <p:cNvSpPr/>
            <p:nvPr/>
          </p:nvSpPr>
          <p:spPr>
            <a:xfrm rot="21583540">
              <a:off x="4015183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18F9C7CD-29B8-4B78-8B15-F34AA0E78B08}"/>
                </a:ext>
              </a:extLst>
            </p:cNvPr>
            <p:cNvSpPr/>
            <p:nvPr/>
          </p:nvSpPr>
          <p:spPr>
            <a:xfrm rot="21583540">
              <a:off x="4310831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:a16="http://schemas.microsoft.com/office/drawing/2014/main" id="{75C3B4FE-9569-43B9-B97D-E04191497F0E}"/>
                </a:ext>
              </a:extLst>
            </p:cNvPr>
            <p:cNvSpPr/>
            <p:nvPr/>
          </p:nvSpPr>
          <p:spPr>
            <a:xfrm rot="21583540">
              <a:off x="4606479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8" name="직사각형 437">
              <a:extLst>
                <a:ext uri="{FF2B5EF4-FFF2-40B4-BE49-F238E27FC236}">
                  <a16:creationId xmlns:a16="http://schemas.microsoft.com/office/drawing/2014/main" id="{E98D00E1-382F-465D-8EE1-1360179ED3B8}"/>
                </a:ext>
              </a:extLst>
            </p:cNvPr>
            <p:cNvSpPr/>
            <p:nvPr/>
          </p:nvSpPr>
          <p:spPr>
            <a:xfrm rot="21583540">
              <a:off x="4016720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:a16="http://schemas.microsoft.com/office/drawing/2014/main" id="{B98529E8-86B1-45AC-BA86-73BF380B1495}"/>
                </a:ext>
              </a:extLst>
            </p:cNvPr>
            <p:cNvSpPr/>
            <p:nvPr/>
          </p:nvSpPr>
          <p:spPr>
            <a:xfrm rot="21583540">
              <a:off x="4312368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0" name="직사각형 439">
              <a:extLst>
                <a:ext uri="{FF2B5EF4-FFF2-40B4-BE49-F238E27FC236}">
                  <a16:creationId xmlns:a16="http://schemas.microsoft.com/office/drawing/2014/main" id="{2F3A23AB-A9D8-457C-A1E0-7C2ECE367F19}"/>
                </a:ext>
              </a:extLst>
            </p:cNvPr>
            <p:cNvSpPr/>
            <p:nvPr/>
          </p:nvSpPr>
          <p:spPr>
            <a:xfrm rot="21583540">
              <a:off x="4608015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AE723F9C-4C59-4E55-8B03-7BBBB740A960}"/>
                </a:ext>
              </a:extLst>
            </p:cNvPr>
            <p:cNvSpPr/>
            <p:nvPr/>
          </p:nvSpPr>
          <p:spPr>
            <a:xfrm rot="21583540">
              <a:off x="4018242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5E0820E5-60E4-427F-A015-8FEB5F585874}"/>
                </a:ext>
              </a:extLst>
            </p:cNvPr>
            <p:cNvSpPr/>
            <p:nvPr/>
          </p:nvSpPr>
          <p:spPr>
            <a:xfrm rot="21583540">
              <a:off x="4313889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032036B7-188C-475D-A3F7-41E7347230DC}"/>
                </a:ext>
              </a:extLst>
            </p:cNvPr>
            <p:cNvSpPr/>
            <p:nvPr/>
          </p:nvSpPr>
          <p:spPr>
            <a:xfrm rot="21583540">
              <a:off x="4609537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51" name="그룹 450">
            <a:extLst>
              <a:ext uri="{FF2B5EF4-FFF2-40B4-BE49-F238E27FC236}">
                <a16:creationId xmlns:a16="http://schemas.microsoft.com/office/drawing/2014/main" id="{F0314E67-CB31-4C08-9FB3-EA267046961E}"/>
              </a:ext>
            </a:extLst>
          </p:cNvPr>
          <p:cNvGrpSpPr/>
          <p:nvPr/>
        </p:nvGrpSpPr>
        <p:grpSpPr>
          <a:xfrm>
            <a:off x="6122804" y="4027607"/>
            <a:ext cx="517178" cy="561003"/>
            <a:chOff x="5175567" y="3819630"/>
            <a:chExt cx="890005" cy="96542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2" name="직사각형 451">
              <a:extLst>
                <a:ext uri="{FF2B5EF4-FFF2-40B4-BE49-F238E27FC236}">
                  <a16:creationId xmlns:a16="http://schemas.microsoft.com/office/drawing/2014/main" id="{74E7718D-62CA-4D42-A12B-AD821432BF4D}"/>
                </a:ext>
              </a:extLst>
            </p:cNvPr>
            <p:cNvSpPr/>
            <p:nvPr/>
          </p:nvSpPr>
          <p:spPr>
            <a:xfrm rot="21583540">
              <a:off x="5175567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3" name="직사각형 452">
              <a:extLst>
                <a:ext uri="{FF2B5EF4-FFF2-40B4-BE49-F238E27FC236}">
                  <a16:creationId xmlns:a16="http://schemas.microsoft.com/office/drawing/2014/main" id="{7BDFD38F-38F6-4A5D-AB54-903B4350AD96}"/>
                </a:ext>
              </a:extLst>
            </p:cNvPr>
            <p:cNvSpPr/>
            <p:nvPr/>
          </p:nvSpPr>
          <p:spPr>
            <a:xfrm rot="21583540">
              <a:off x="5471215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02078F0A-9840-42F0-9FE7-E8ED1FA4C74C}"/>
                </a:ext>
              </a:extLst>
            </p:cNvPr>
            <p:cNvSpPr/>
            <p:nvPr/>
          </p:nvSpPr>
          <p:spPr>
            <a:xfrm rot="21583540">
              <a:off x="5766863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5" name="직사각형 454">
              <a:extLst>
                <a:ext uri="{FF2B5EF4-FFF2-40B4-BE49-F238E27FC236}">
                  <a16:creationId xmlns:a16="http://schemas.microsoft.com/office/drawing/2014/main" id="{56528FB9-AB6C-486B-B854-CAADCB4FE909}"/>
                </a:ext>
              </a:extLst>
            </p:cNvPr>
            <p:cNvSpPr/>
            <p:nvPr/>
          </p:nvSpPr>
          <p:spPr>
            <a:xfrm rot="21583540">
              <a:off x="5177104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6" name="직사각형 455">
              <a:extLst>
                <a:ext uri="{FF2B5EF4-FFF2-40B4-BE49-F238E27FC236}">
                  <a16:creationId xmlns:a16="http://schemas.microsoft.com/office/drawing/2014/main" id="{4F7252DB-5AD2-496C-9BB5-3D747AB56B17}"/>
                </a:ext>
              </a:extLst>
            </p:cNvPr>
            <p:cNvSpPr/>
            <p:nvPr/>
          </p:nvSpPr>
          <p:spPr>
            <a:xfrm rot="21583540">
              <a:off x="5472752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F770AE75-FD45-4C02-8DDA-8B6270817F28}"/>
                </a:ext>
              </a:extLst>
            </p:cNvPr>
            <p:cNvSpPr/>
            <p:nvPr/>
          </p:nvSpPr>
          <p:spPr>
            <a:xfrm rot="21583540">
              <a:off x="5768399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83DC8974-D05F-467A-9261-DE009F771D29}"/>
                </a:ext>
              </a:extLst>
            </p:cNvPr>
            <p:cNvSpPr/>
            <p:nvPr/>
          </p:nvSpPr>
          <p:spPr>
            <a:xfrm rot="21583540">
              <a:off x="5178626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9" name="직사각형 458">
              <a:extLst>
                <a:ext uri="{FF2B5EF4-FFF2-40B4-BE49-F238E27FC236}">
                  <a16:creationId xmlns:a16="http://schemas.microsoft.com/office/drawing/2014/main" id="{3A4432BA-0246-4C0B-B7B9-BC145A11527D}"/>
                </a:ext>
              </a:extLst>
            </p:cNvPr>
            <p:cNvSpPr/>
            <p:nvPr/>
          </p:nvSpPr>
          <p:spPr>
            <a:xfrm rot="21583540">
              <a:off x="5474273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B46202FD-9AEA-4BEA-BE04-B87D8297913F}"/>
                </a:ext>
              </a:extLst>
            </p:cNvPr>
            <p:cNvSpPr/>
            <p:nvPr/>
          </p:nvSpPr>
          <p:spPr>
            <a:xfrm rot="21583540">
              <a:off x="5769921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61" name="그룹 460">
            <a:extLst>
              <a:ext uri="{FF2B5EF4-FFF2-40B4-BE49-F238E27FC236}">
                <a16:creationId xmlns:a16="http://schemas.microsoft.com/office/drawing/2014/main" id="{E8D60CF3-B498-4E30-BCE0-EC1E36E508C9}"/>
              </a:ext>
            </a:extLst>
          </p:cNvPr>
          <p:cNvGrpSpPr/>
          <p:nvPr/>
        </p:nvGrpSpPr>
        <p:grpSpPr>
          <a:xfrm>
            <a:off x="6121915" y="4724022"/>
            <a:ext cx="517178" cy="561003"/>
            <a:chOff x="6355151" y="3819630"/>
            <a:chExt cx="890005" cy="96542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62" name="직사각형 461">
              <a:extLst>
                <a:ext uri="{FF2B5EF4-FFF2-40B4-BE49-F238E27FC236}">
                  <a16:creationId xmlns:a16="http://schemas.microsoft.com/office/drawing/2014/main" id="{4BE17F32-11D0-49EE-9F35-ECD07DD5368C}"/>
                </a:ext>
              </a:extLst>
            </p:cNvPr>
            <p:cNvSpPr/>
            <p:nvPr/>
          </p:nvSpPr>
          <p:spPr>
            <a:xfrm rot="21583540">
              <a:off x="6355151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3" name="직사각형 462">
              <a:extLst>
                <a:ext uri="{FF2B5EF4-FFF2-40B4-BE49-F238E27FC236}">
                  <a16:creationId xmlns:a16="http://schemas.microsoft.com/office/drawing/2014/main" id="{9B6AA329-92ED-4CD5-9E3F-B8A7B9ED829D}"/>
                </a:ext>
              </a:extLst>
            </p:cNvPr>
            <p:cNvSpPr/>
            <p:nvPr/>
          </p:nvSpPr>
          <p:spPr>
            <a:xfrm rot="21583540">
              <a:off x="6650799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4" name="직사각형 463">
              <a:extLst>
                <a:ext uri="{FF2B5EF4-FFF2-40B4-BE49-F238E27FC236}">
                  <a16:creationId xmlns:a16="http://schemas.microsoft.com/office/drawing/2014/main" id="{4EDD09D5-DF65-45F6-A8D1-FF18B8880FBD}"/>
                </a:ext>
              </a:extLst>
            </p:cNvPr>
            <p:cNvSpPr/>
            <p:nvPr/>
          </p:nvSpPr>
          <p:spPr>
            <a:xfrm rot="21583540">
              <a:off x="6946447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5" name="직사각형 464">
              <a:extLst>
                <a:ext uri="{FF2B5EF4-FFF2-40B4-BE49-F238E27FC236}">
                  <a16:creationId xmlns:a16="http://schemas.microsoft.com/office/drawing/2014/main" id="{36F08106-55ED-4F36-BA25-B081D4199144}"/>
                </a:ext>
              </a:extLst>
            </p:cNvPr>
            <p:cNvSpPr/>
            <p:nvPr/>
          </p:nvSpPr>
          <p:spPr>
            <a:xfrm rot="21583540">
              <a:off x="6356688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6" name="직사각형 465">
              <a:extLst>
                <a:ext uri="{FF2B5EF4-FFF2-40B4-BE49-F238E27FC236}">
                  <a16:creationId xmlns:a16="http://schemas.microsoft.com/office/drawing/2014/main" id="{8274A705-E4B1-4CE6-BA6D-C5CAE3E9653A}"/>
                </a:ext>
              </a:extLst>
            </p:cNvPr>
            <p:cNvSpPr/>
            <p:nvPr/>
          </p:nvSpPr>
          <p:spPr>
            <a:xfrm rot="21583540">
              <a:off x="6652336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7" name="직사각형 466">
              <a:extLst>
                <a:ext uri="{FF2B5EF4-FFF2-40B4-BE49-F238E27FC236}">
                  <a16:creationId xmlns:a16="http://schemas.microsoft.com/office/drawing/2014/main" id="{DDF99A91-E3FE-4D1C-BD51-8DEEF2771D6B}"/>
                </a:ext>
              </a:extLst>
            </p:cNvPr>
            <p:cNvSpPr/>
            <p:nvPr/>
          </p:nvSpPr>
          <p:spPr>
            <a:xfrm rot="21583540">
              <a:off x="6947983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8" name="직사각형 467">
              <a:extLst>
                <a:ext uri="{FF2B5EF4-FFF2-40B4-BE49-F238E27FC236}">
                  <a16:creationId xmlns:a16="http://schemas.microsoft.com/office/drawing/2014/main" id="{5901DBCF-B13C-4A07-8C7F-B7438ADBD100}"/>
                </a:ext>
              </a:extLst>
            </p:cNvPr>
            <p:cNvSpPr/>
            <p:nvPr/>
          </p:nvSpPr>
          <p:spPr>
            <a:xfrm rot="21583540">
              <a:off x="6358210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9" name="직사각형 468">
              <a:extLst>
                <a:ext uri="{FF2B5EF4-FFF2-40B4-BE49-F238E27FC236}">
                  <a16:creationId xmlns:a16="http://schemas.microsoft.com/office/drawing/2014/main" id="{1DF3DD6A-F942-4160-8300-C31A3F3257C1}"/>
                </a:ext>
              </a:extLst>
            </p:cNvPr>
            <p:cNvSpPr/>
            <p:nvPr/>
          </p:nvSpPr>
          <p:spPr>
            <a:xfrm rot="21583540">
              <a:off x="6653857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0" name="직사각형 469">
              <a:extLst>
                <a:ext uri="{FF2B5EF4-FFF2-40B4-BE49-F238E27FC236}">
                  <a16:creationId xmlns:a16="http://schemas.microsoft.com/office/drawing/2014/main" id="{8F1C4C9F-D8BF-4C0E-AD21-38C8DE911C24}"/>
                </a:ext>
              </a:extLst>
            </p:cNvPr>
            <p:cNvSpPr/>
            <p:nvPr/>
          </p:nvSpPr>
          <p:spPr>
            <a:xfrm rot="21583540">
              <a:off x="6949505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71" name="그룹 470">
            <a:extLst>
              <a:ext uri="{FF2B5EF4-FFF2-40B4-BE49-F238E27FC236}">
                <a16:creationId xmlns:a16="http://schemas.microsoft.com/office/drawing/2014/main" id="{C962BF88-F1F0-400B-9881-1120C0A6BF15}"/>
              </a:ext>
            </a:extLst>
          </p:cNvPr>
          <p:cNvGrpSpPr/>
          <p:nvPr/>
        </p:nvGrpSpPr>
        <p:grpSpPr>
          <a:xfrm>
            <a:off x="6800792" y="3331269"/>
            <a:ext cx="517178" cy="561003"/>
            <a:chOff x="4015183" y="3819630"/>
            <a:chExt cx="890005" cy="9654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2" name="직사각형 471">
              <a:extLst>
                <a:ext uri="{FF2B5EF4-FFF2-40B4-BE49-F238E27FC236}">
                  <a16:creationId xmlns:a16="http://schemas.microsoft.com/office/drawing/2014/main" id="{4259575F-299E-46F6-A9F1-89BB537985EE}"/>
                </a:ext>
              </a:extLst>
            </p:cNvPr>
            <p:cNvSpPr/>
            <p:nvPr/>
          </p:nvSpPr>
          <p:spPr>
            <a:xfrm rot="21583540">
              <a:off x="4015183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3" name="직사각형 472">
              <a:extLst>
                <a:ext uri="{FF2B5EF4-FFF2-40B4-BE49-F238E27FC236}">
                  <a16:creationId xmlns:a16="http://schemas.microsoft.com/office/drawing/2014/main" id="{33D5D9BC-E990-4E8B-956B-F15C322E146E}"/>
                </a:ext>
              </a:extLst>
            </p:cNvPr>
            <p:cNvSpPr/>
            <p:nvPr/>
          </p:nvSpPr>
          <p:spPr>
            <a:xfrm rot="21583540">
              <a:off x="4310831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4" name="직사각형 473">
              <a:extLst>
                <a:ext uri="{FF2B5EF4-FFF2-40B4-BE49-F238E27FC236}">
                  <a16:creationId xmlns:a16="http://schemas.microsoft.com/office/drawing/2014/main" id="{03FC147D-A3EE-47EE-9448-B8AB078A7C28}"/>
                </a:ext>
              </a:extLst>
            </p:cNvPr>
            <p:cNvSpPr/>
            <p:nvPr/>
          </p:nvSpPr>
          <p:spPr>
            <a:xfrm rot="21583540">
              <a:off x="4606479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5" name="직사각형 474">
              <a:extLst>
                <a:ext uri="{FF2B5EF4-FFF2-40B4-BE49-F238E27FC236}">
                  <a16:creationId xmlns:a16="http://schemas.microsoft.com/office/drawing/2014/main" id="{F2B220E6-4F0D-4EA5-8D84-C7B6CBC1CA25}"/>
                </a:ext>
              </a:extLst>
            </p:cNvPr>
            <p:cNvSpPr/>
            <p:nvPr/>
          </p:nvSpPr>
          <p:spPr>
            <a:xfrm rot="21583540">
              <a:off x="4016720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6" name="직사각형 475">
              <a:extLst>
                <a:ext uri="{FF2B5EF4-FFF2-40B4-BE49-F238E27FC236}">
                  <a16:creationId xmlns:a16="http://schemas.microsoft.com/office/drawing/2014/main" id="{0A8AC290-557A-4D30-9983-9BAC6E89448B}"/>
                </a:ext>
              </a:extLst>
            </p:cNvPr>
            <p:cNvSpPr/>
            <p:nvPr/>
          </p:nvSpPr>
          <p:spPr>
            <a:xfrm rot="21583540">
              <a:off x="4312368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7" name="직사각형 476">
              <a:extLst>
                <a:ext uri="{FF2B5EF4-FFF2-40B4-BE49-F238E27FC236}">
                  <a16:creationId xmlns:a16="http://schemas.microsoft.com/office/drawing/2014/main" id="{AAA9AC0E-2761-4EB6-9E09-8B68247545E6}"/>
                </a:ext>
              </a:extLst>
            </p:cNvPr>
            <p:cNvSpPr/>
            <p:nvPr/>
          </p:nvSpPr>
          <p:spPr>
            <a:xfrm rot="21583540">
              <a:off x="4608015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8" name="직사각형 477">
              <a:extLst>
                <a:ext uri="{FF2B5EF4-FFF2-40B4-BE49-F238E27FC236}">
                  <a16:creationId xmlns:a16="http://schemas.microsoft.com/office/drawing/2014/main" id="{70593ABD-71DE-453D-8D3E-37BBD38EEA38}"/>
                </a:ext>
              </a:extLst>
            </p:cNvPr>
            <p:cNvSpPr/>
            <p:nvPr/>
          </p:nvSpPr>
          <p:spPr>
            <a:xfrm rot="21583540">
              <a:off x="4018242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4806105F-E451-45A1-ACEE-1B1F3ACCA15D}"/>
                </a:ext>
              </a:extLst>
            </p:cNvPr>
            <p:cNvSpPr/>
            <p:nvPr/>
          </p:nvSpPr>
          <p:spPr>
            <a:xfrm rot="21583540">
              <a:off x="4313889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0" name="직사각형 479">
              <a:extLst>
                <a:ext uri="{FF2B5EF4-FFF2-40B4-BE49-F238E27FC236}">
                  <a16:creationId xmlns:a16="http://schemas.microsoft.com/office/drawing/2014/main" id="{80DD6FEF-9DB1-4149-A2C5-576546017BDE}"/>
                </a:ext>
              </a:extLst>
            </p:cNvPr>
            <p:cNvSpPr/>
            <p:nvPr/>
          </p:nvSpPr>
          <p:spPr>
            <a:xfrm rot="21583540">
              <a:off x="4609537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81" name="그룹 480">
            <a:extLst>
              <a:ext uri="{FF2B5EF4-FFF2-40B4-BE49-F238E27FC236}">
                <a16:creationId xmlns:a16="http://schemas.microsoft.com/office/drawing/2014/main" id="{ADBDF556-A472-45E3-B31C-90896DB64A1D}"/>
              </a:ext>
            </a:extLst>
          </p:cNvPr>
          <p:cNvGrpSpPr/>
          <p:nvPr/>
        </p:nvGrpSpPr>
        <p:grpSpPr>
          <a:xfrm>
            <a:off x="6800033" y="4027607"/>
            <a:ext cx="517178" cy="561003"/>
            <a:chOff x="5175567" y="3819630"/>
            <a:chExt cx="890005" cy="9654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D76CD152-9E32-45FB-8BB2-7A353B148ED2}"/>
                </a:ext>
              </a:extLst>
            </p:cNvPr>
            <p:cNvSpPr/>
            <p:nvPr/>
          </p:nvSpPr>
          <p:spPr>
            <a:xfrm rot="21583540">
              <a:off x="5175567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3" name="직사각형 482">
              <a:extLst>
                <a:ext uri="{FF2B5EF4-FFF2-40B4-BE49-F238E27FC236}">
                  <a16:creationId xmlns:a16="http://schemas.microsoft.com/office/drawing/2014/main" id="{BC94F192-5C62-4666-AEAD-A209857F9C0A}"/>
                </a:ext>
              </a:extLst>
            </p:cNvPr>
            <p:cNvSpPr/>
            <p:nvPr/>
          </p:nvSpPr>
          <p:spPr>
            <a:xfrm rot="21583540">
              <a:off x="5471215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EAE26695-4DD5-44D6-9EBC-788BDC57106B}"/>
                </a:ext>
              </a:extLst>
            </p:cNvPr>
            <p:cNvSpPr/>
            <p:nvPr/>
          </p:nvSpPr>
          <p:spPr>
            <a:xfrm rot="21583540">
              <a:off x="5766863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9F26CD28-1C44-4336-A0F5-FAA332AE10E3}"/>
                </a:ext>
              </a:extLst>
            </p:cNvPr>
            <p:cNvSpPr/>
            <p:nvPr/>
          </p:nvSpPr>
          <p:spPr>
            <a:xfrm rot="21583540">
              <a:off x="5177104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6" name="직사각형 485">
              <a:extLst>
                <a:ext uri="{FF2B5EF4-FFF2-40B4-BE49-F238E27FC236}">
                  <a16:creationId xmlns:a16="http://schemas.microsoft.com/office/drawing/2014/main" id="{15108EFC-534A-4CD1-8D16-45CBA601A552}"/>
                </a:ext>
              </a:extLst>
            </p:cNvPr>
            <p:cNvSpPr/>
            <p:nvPr/>
          </p:nvSpPr>
          <p:spPr>
            <a:xfrm rot="21583540">
              <a:off x="5472752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7" name="직사각형 486">
              <a:extLst>
                <a:ext uri="{FF2B5EF4-FFF2-40B4-BE49-F238E27FC236}">
                  <a16:creationId xmlns:a16="http://schemas.microsoft.com/office/drawing/2014/main" id="{B958CBFD-D3FC-4152-BCE8-E4E7E3A3F216}"/>
                </a:ext>
              </a:extLst>
            </p:cNvPr>
            <p:cNvSpPr/>
            <p:nvPr/>
          </p:nvSpPr>
          <p:spPr>
            <a:xfrm rot="21583540">
              <a:off x="5768399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8" name="직사각형 487">
              <a:extLst>
                <a:ext uri="{FF2B5EF4-FFF2-40B4-BE49-F238E27FC236}">
                  <a16:creationId xmlns:a16="http://schemas.microsoft.com/office/drawing/2014/main" id="{F8E446BF-7020-4BAF-8A30-B1E5FA66E2B5}"/>
                </a:ext>
              </a:extLst>
            </p:cNvPr>
            <p:cNvSpPr/>
            <p:nvPr/>
          </p:nvSpPr>
          <p:spPr>
            <a:xfrm rot="21583540">
              <a:off x="5178626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9" name="직사각형 488">
              <a:extLst>
                <a:ext uri="{FF2B5EF4-FFF2-40B4-BE49-F238E27FC236}">
                  <a16:creationId xmlns:a16="http://schemas.microsoft.com/office/drawing/2014/main" id="{7CAD3BCD-F244-439F-99CA-E5663768B973}"/>
                </a:ext>
              </a:extLst>
            </p:cNvPr>
            <p:cNvSpPr/>
            <p:nvPr/>
          </p:nvSpPr>
          <p:spPr>
            <a:xfrm rot="21583540">
              <a:off x="5474273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0" name="직사각형 489">
              <a:extLst>
                <a:ext uri="{FF2B5EF4-FFF2-40B4-BE49-F238E27FC236}">
                  <a16:creationId xmlns:a16="http://schemas.microsoft.com/office/drawing/2014/main" id="{81FF4B03-8372-4E94-8FEB-A9A307AECAEE}"/>
                </a:ext>
              </a:extLst>
            </p:cNvPr>
            <p:cNvSpPr/>
            <p:nvPr/>
          </p:nvSpPr>
          <p:spPr>
            <a:xfrm rot="21583540">
              <a:off x="5769921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91" name="그룹 490">
            <a:extLst>
              <a:ext uri="{FF2B5EF4-FFF2-40B4-BE49-F238E27FC236}">
                <a16:creationId xmlns:a16="http://schemas.microsoft.com/office/drawing/2014/main" id="{A7425AC6-6F48-4150-9492-93ACB2C284F7}"/>
              </a:ext>
            </a:extLst>
          </p:cNvPr>
          <p:cNvGrpSpPr/>
          <p:nvPr/>
        </p:nvGrpSpPr>
        <p:grpSpPr>
          <a:xfrm>
            <a:off x="6799144" y="4724022"/>
            <a:ext cx="517178" cy="561003"/>
            <a:chOff x="6355151" y="3819630"/>
            <a:chExt cx="890005" cy="96542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92" name="직사각형 491">
              <a:extLst>
                <a:ext uri="{FF2B5EF4-FFF2-40B4-BE49-F238E27FC236}">
                  <a16:creationId xmlns:a16="http://schemas.microsoft.com/office/drawing/2014/main" id="{659E649E-610E-4926-91B6-7335C17EBE1A}"/>
                </a:ext>
              </a:extLst>
            </p:cNvPr>
            <p:cNvSpPr/>
            <p:nvPr/>
          </p:nvSpPr>
          <p:spPr>
            <a:xfrm rot="21583540">
              <a:off x="6355151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19818B15-8D7A-4E50-9BC2-8467F5A3BA0B}"/>
                </a:ext>
              </a:extLst>
            </p:cNvPr>
            <p:cNvSpPr/>
            <p:nvPr/>
          </p:nvSpPr>
          <p:spPr>
            <a:xfrm rot="21583540">
              <a:off x="6650799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4" name="직사각형 493">
              <a:extLst>
                <a:ext uri="{FF2B5EF4-FFF2-40B4-BE49-F238E27FC236}">
                  <a16:creationId xmlns:a16="http://schemas.microsoft.com/office/drawing/2014/main" id="{CF4182E8-184A-456B-AEF7-9FBDF172FC2B}"/>
                </a:ext>
              </a:extLst>
            </p:cNvPr>
            <p:cNvSpPr/>
            <p:nvPr/>
          </p:nvSpPr>
          <p:spPr>
            <a:xfrm rot="21583540">
              <a:off x="6946447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5" name="직사각형 494">
              <a:extLst>
                <a:ext uri="{FF2B5EF4-FFF2-40B4-BE49-F238E27FC236}">
                  <a16:creationId xmlns:a16="http://schemas.microsoft.com/office/drawing/2014/main" id="{CC694B47-F03E-4824-9B37-B0C858486B03}"/>
                </a:ext>
              </a:extLst>
            </p:cNvPr>
            <p:cNvSpPr/>
            <p:nvPr/>
          </p:nvSpPr>
          <p:spPr>
            <a:xfrm rot="21583540">
              <a:off x="6356688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:a16="http://schemas.microsoft.com/office/drawing/2014/main" id="{2152FDAB-E139-40AC-AD29-A558D86131FF}"/>
                </a:ext>
              </a:extLst>
            </p:cNvPr>
            <p:cNvSpPr/>
            <p:nvPr/>
          </p:nvSpPr>
          <p:spPr>
            <a:xfrm rot="21583540">
              <a:off x="6652336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7" name="직사각형 496">
              <a:extLst>
                <a:ext uri="{FF2B5EF4-FFF2-40B4-BE49-F238E27FC236}">
                  <a16:creationId xmlns:a16="http://schemas.microsoft.com/office/drawing/2014/main" id="{3F322F18-E904-48DE-A148-02DD3F1EB2D9}"/>
                </a:ext>
              </a:extLst>
            </p:cNvPr>
            <p:cNvSpPr/>
            <p:nvPr/>
          </p:nvSpPr>
          <p:spPr>
            <a:xfrm rot="21583540">
              <a:off x="6947983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8" name="직사각형 497">
              <a:extLst>
                <a:ext uri="{FF2B5EF4-FFF2-40B4-BE49-F238E27FC236}">
                  <a16:creationId xmlns:a16="http://schemas.microsoft.com/office/drawing/2014/main" id="{B37AB2D9-1BE6-4D4E-9365-08088F77EFBC}"/>
                </a:ext>
              </a:extLst>
            </p:cNvPr>
            <p:cNvSpPr/>
            <p:nvPr/>
          </p:nvSpPr>
          <p:spPr>
            <a:xfrm rot="21583540">
              <a:off x="6358210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9" name="직사각형 498">
              <a:extLst>
                <a:ext uri="{FF2B5EF4-FFF2-40B4-BE49-F238E27FC236}">
                  <a16:creationId xmlns:a16="http://schemas.microsoft.com/office/drawing/2014/main" id="{1895AECF-0497-4396-A15C-CF3488FFA153}"/>
                </a:ext>
              </a:extLst>
            </p:cNvPr>
            <p:cNvSpPr/>
            <p:nvPr/>
          </p:nvSpPr>
          <p:spPr>
            <a:xfrm rot="21583540">
              <a:off x="6653857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0" name="직사각형 499">
              <a:extLst>
                <a:ext uri="{FF2B5EF4-FFF2-40B4-BE49-F238E27FC236}">
                  <a16:creationId xmlns:a16="http://schemas.microsoft.com/office/drawing/2014/main" id="{A3399340-A448-417F-9169-1B7FF468D17B}"/>
                </a:ext>
              </a:extLst>
            </p:cNvPr>
            <p:cNvSpPr/>
            <p:nvPr/>
          </p:nvSpPr>
          <p:spPr>
            <a:xfrm rot="21583540">
              <a:off x="6949505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27D8B-351B-4B96-B6C2-5C072D765077}"/>
              </a:ext>
            </a:extLst>
          </p:cNvPr>
          <p:cNvSpPr/>
          <p:nvPr/>
        </p:nvSpPr>
        <p:spPr>
          <a:xfrm>
            <a:off x="5108330" y="3020123"/>
            <a:ext cx="3177639" cy="254515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1" name="내용 개체 틀 3">
            <a:extLst>
              <a:ext uri="{FF2B5EF4-FFF2-40B4-BE49-F238E27FC236}">
                <a16:creationId xmlns:a16="http://schemas.microsoft.com/office/drawing/2014/main" id="{80AD2B4A-53F9-40EE-8C98-FB36306BAB6D}"/>
              </a:ext>
            </a:extLst>
          </p:cNvPr>
          <p:cNvSpPr txBox="1">
            <a:spLocks/>
          </p:cNvSpPr>
          <p:nvPr/>
        </p:nvSpPr>
        <p:spPr>
          <a:xfrm>
            <a:off x="5777835" y="1819955"/>
            <a:ext cx="6082987" cy="678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Kernel</a:t>
            </a:r>
            <a:r>
              <a:rPr lang="ko-KR" altLang="en-US" sz="1200" dirty="0"/>
              <a:t>의 개수는 </a:t>
            </a:r>
            <a:r>
              <a:rPr lang="en-US" altLang="ko-KR" sz="1200" dirty="0"/>
              <a:t>Input shape</a:t>
            </a:r>
            <a:r>
              <a:rPr lang="ko-KR" altLang="en-US" sz="1200" dirty="0"/>
              <a:t>의 채널과 </a:t>
            </a:r>
            <a:r>
              <a:rPr lang="en-US" altLang="ko-KR" sz="1200" dirty="0" err="1"/>
              <a:t>Ouput</a:t>
            </a:r>
            <a:r>
              <a:rPr lang="en-US" altLang="ko-KR" sz="1200" dirty="0"/>
              <a:t> shape</a:t>
            </a:r>
            <a:r>
              <a:rPr lang="ko-KR" altLang="en-US" sz="1200" dirty="0"/>
              <a:t>의 채널</a:t>
            </a:r>
            <a:r>
              <a:rPr lang="en-US" altLang="ko-KR" sz="1200" dirty="0"/>
              <a:t> </a:t>
            </a:r>
            <a:r>
              <a:rPr lang="ko-KR" altLang="en-US" sz="1200" dirty="0"/>
              <a:t>및</a:t>
            </a:r>
            <a:r>
              <a:rPr lang="en-US" altLang="ko-KR" sz="1200" dirty="0"/>
              <a:t> Group</a:t>
            </a:r>
            <a:r>
              <a:rPr lang="ko-KR" altLang="en-US" sz="1200" dirty="0"/>
              <a:t>에 종속됨</a:t>
            </a:r>
            <a:endParaRPr lang="en-US" altLang="ko-KR" sz="12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3(input channel)</a:t>
            </a:r>
            <a:r>
              <a:rPr lang="ko-KR" altLang="en-US" sz="1000" dirty="0"/>
              <a:t>*</a:t>
            </a:r>
            <a:r>
              <a:rPr lang="en-US" altLang="ko-KR" sz="1000" dirty="0"/>
              <a:t>3(output channel)/1(Group) = 9 </a:t>
            </a:r>
            <a:r>
              <a:rPr lang="ko-KR" altLang="en-US" sz="1000" dirty="0"/>
              <a:t>개 </a:t>
            </a:r>
            <a:endParaRPr lang="en-US" altLang="ko-KR" sz="1000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6141908-3250-445B-80D0-F1FC59275B5B}"/>
              </a:ext>
            </a:extLst>
          </p:cNvPr>
          <p:cNvCxnSpPr>
            <a:cxnSpLocks/>
            <a:stCxn id="501" idx="1"/>
          </p:cNvCxnSpPr>
          <p:nvPr/>
        </p:nvCxnSpPr>
        <p:spPr>
          <a:xfrm rot="10800000" flipV="1">
            <a:off x="5606037" y="2159030"/>
            <a:ext cx="171798" cy="824132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1" name="그룹 660">
            <a:extLst>
              <a:ext uri="{FF2B5EF4-FFF2-40B4-BE49-F238E27FC236}">
                <a16:creationId xmlns:a16="http://schemas.microsoft.com/office/drawing/2014/main" id="{95EF8214-6E60-4C05-B31E-6EF708844DCF}"/>
              </a:ext>
            </a:extLst>
          </p:cNvPr>
          <p:cNvGrpSpPr/>
          <p:nvPr/>
        </p:nvGrpSpPr>
        <p:grpSpPr>
          <a:xfrm>
            <a:off x="8815431" y="2598649"/>
            <a:ext cx="698354" cy="769027"/>
            <a:chOff x="8972115" y="2003258"/>
            <a:chExt cx="1476283" cy="162568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62" name="직사각형 661">
              <a:extLst>
                <a:ext uri="{FF2B5EF4-FFF2-40B4-BE49-F238E27FC236}">
                  <a16:creationId xmlns:a16="http://schemas.microsoft.com/office/drawing/2014/main" id="{BD590D1E-257A-402C-9419-9E83CA6BFB51}"/>
                </a:ext>
              </a:extLst>
            </p:cNvPr>
            <p:cNvSpPr/>
            <p:nvPr/>
          </p:nvSpPr>
          <p:spPr>
            <a:xfrm rot="9045">
              <a:off x="8974681" y="2003258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:a16="http://schemas.microsoft.com/office/drawing/2014/main" id="{D1D698EF-DE8E-4364-BCB2-9FBD6FC176B4}"/>
                </a:ext>
              </a:extLst>
            </p:cNvPr>
            <p:cNvSpPr/>
            <p:nvPr/>
          </p:nvSpPr>
          <p:spPr>
            <a:xfrm rot="9045">
              <a:off x="9270331" y="200403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4" name="직사각형 663">
              <a:extLst>
                <a:ext uri="{FF2B5EF4-FFF2-40B4-BE49-F238E27FC236}">
                  <a16:creationId xmlns:a16="http://schemas.microsoft.com/office/drawing/2014/main" id="{AD26EA4C-4323-486D-96D5-3027534BACE8}"/>
                </a:ext>
              </a:extLst>
            </p:cNvPr>
            <p:cNvSpPr/>
            <p:nvPr/>
          </p:nvSpPr>
          <p:spPr>
            <a:xfrm rot="9045">
              <a:off x="9565981" y="2004814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5" name="직사각형 664">
              <a:extLst>
                <a:ext uri="{FF2B5EF4-FFF2-40B4-BE49-F238E27FC236}">
                  <a16:creationId xmlns:a16="http://schemas.microsoft.com/office/drawing/2014/main" id="{3AED8347-7C86-4D10-AB2B-A89D64ADA947}"/>
                </a:ext>
              </a:extLst>
            </p:cNvPr>
            <p:cNvSpPr/>
            <p:nvPr/>
          </p:nvSpPr>
          <p:spPr>
            <a:xfrm rot="9045">
              <a:off x="8973826" y="232818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6" name="직사각형 665">
              <a:extLst>
                <a:ext uri="{FF2B5EF4-FFF2-40B4-BE49-F238E27FC236}">
                  <a16:creationId xmlns:a16="http://schemas.microsoft.com/office/drawing/2014/main" id="{1424B7E9-E29D-4AE9-A38A-7DABE08F5C33}"/>
                </a:ext>
              </a:extLst>
            </p:cNvPr>
            <p:cNvSpPr/>
            <p:nvPr/>
          </p:nvSpPr>
          <p:spPr>
            <a:xfrm rot="9045">
              <a:off x="9269476" y="2328958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7" name="직사각형 666">
              <a:extLst>
                <a:ext uri="{FF2B5EF4-FFF2-40B4-BE49-F238E27FC236}">
                  <a16:creationId xmlns:a16="http://schemas.microsoft.com/office/drawing/2014/main" id="{2332295B-EBA7-4316-8781-D983CF0E3B31}"/>
                </a:ext>
              </a:extLst>
            </p:cNvPr>
            <p:cNvSpPr/>
            <p:nvPr/>
          </p:nvSpPr>
          <p:spPr>
            <a:xfrm rot="9045">
              <a:off x="9565127" y="232973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8" name="직사각형 667">
              <a:extLst>
                <a:ext uri="{FF2B5EF4-FFF2-40B4-BE49-F238E27FC236}">
                  <a16:creationId xmlns:a16="http://schemas.microsoft.com/office/drawing/2014/main" id="{E34F4E13-1E5E-47EA-9DEA-7223279ED689}"/>
                </a:ext>
              </a:extLst>
            </p:cNvPr>
            <p:cNvSpPr/>
            <p:nvPr/>
          </p:nvSpPr>
          <p:spPr>
            <a:xfrm rot="9045">
              <a:off x="9861631" y="200559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6608D27B-116E-46F7-8E32-127F01C5A3B9}"/>
                </a:ext>
              </a:extLst>
            </p:cNvPr>
            <p:cNvSpPr/>
            <p:nvPr/>
          </p:nvSpPr>
          <p:spPr>
            <a:xfrm rot="9045">
              <a:off x="9860776" y="233051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B1A98C27-24AD-4D9C-B6D2-2D8C33F5BA9E}"/>
                </a:ext>
              </a:extLst>
            </p:cNvPr>
            <p:cNvSpPr/>
            <p:nvPr/>
          </p:nvSpPr>
          <p:spPr>
            <a:xfrm rot="9045">
              <a:off x="8972970" y="265344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1" name="직사각형 670">
              <a:extLst>
                <a:ext uri="{FF2B5EF4-FFF2-40B4-BE49-F238E27FC236}">
                  <a16:creationId xmlns:a16="http://schemas.microsoft.com/office/drawing/2014/main" id="{5AA74294-C65C-470D-804D-93AE244EF413}"/>
                </a:ext>
              </a:extLst>
            </p:cNvPr>
            <p:cNvSpPr/>
            <p:nvPr/>
          </p:nvSpPr>
          <p:spPr>
            <a:xfrm rot="9045">
              <a:off x="9268621" y="2654224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2" name="직사각형 671">
              <a:extLst>
                <a:ext uri="{FF2B5EF4-FFF2-40B4-BE49-F238E27FC236}">
                  <a16:creationId xmlns:a16="http://schemas.microsoft.com/office/drawing/2014/main" id="{6999F928-209B-4AA2-B825-B0D54F069D0A}"/>
                </a:ext>
              </a:extLst>
            </p:cNvPr>
            <p:cNvSpPr/>
            <p:nvPr/>
          </p:nvSpPr>
          <p:spPr>
            <a:xfrm rot="9045">
              <a:off x="9564271" y="26550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5768F164-3691-4D42-9333-8F8874D6BE44}"/>
                </a:ext>
              </a:extLst>
            </p:cNvPr>
            <p:cNvSpPr/>
            <p:nvPr/>
          </p:nvSpPr>
          <p:spPr>
            <a:xfrm rot="9045">
              <a:off x="8972115" y="297836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4" name="직사각형 673">
              <a:extLst>
                <a:ext uri="{FF2B5EF4-FFF2-40B4-BE49-F238E27FC236}">
                  <a16:creationId xmlns:a16="http://schemas.microsoft.com/office/drawing/2014/main" id="{06DE262F-CBA1-4843-B28D-536B6ADEA2FB}"/>
                </a:ext>
              </a:extLst>
            </p:cNvPr>
            <p:cNvSpPr/>
            <p:nvPr/>
          </p:nvSpPr>
          <p:spPr>
            <a:xfrm rot="9045">
              <a:off x="9267766" y="297914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5" name="직사각형 674">
              <a:extLst>
                <a:ext uri="{FF2B5EF4-FFF2-40B4-BE49-F238E27FC236}">
                  <a16:creationId xmlns:a16="http://schemas.microsoft.com/office/drawing/2014/main" id="{4C90CC54-BDE1-40CF-9E45-A7BC70E0BB36}"/>
                </a:ext>
              </a:extLst>
            </p:cNvPr>
            <p:cNvSpPr/>
            <p:nvPr/>
          </p:nvSpPr>
          <p:spPr>
            <a:xfrm rot="9045">
              <a:off x="9563415" y="297992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6" name="직사각형 675">
              <a:extLst>
                <a:ext uri="{FF2B5EF4-FFF2-40B4-BE49-F238E27FC236}">
                  <a16:creationId xmlns:a16="http://schemas.microsoft.com/office/drawing/2014/main" id="{481A57B2-709A-4E05-BB2A-A4D8873F67C4}"/>
                </a:ext>
              </a:extLst>
            </p:cNvPr>
            <p:cNvSpPr/>
            <p:nvPr/>
          </p:nvSpPr>
          <p:spPr>
            <a:xfrm rot="9045">
              <a:off x="9859921" y="265577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7" name="직사각형 676">
              <a:extLst>
                <a:ext uri="{FF2B5EF4-FFF2-40B4-BE49-F238E27FC236}">
                  <a16:creationId xmlns:a16="http://schemas.microsoft.com/office/drawing/2014/main" id="{C0A57057-8BE5-4758-9AF2-6ADC20F83413}"/>
                </a:ext>
              </a:extLst>
            </p:cNvPr>
            <p:cNvSpPr/>
            <p:nvPr/>
          </p:nvSpPr>
          <p:spPr>
            <a:xfrm rot="9045">
              <a:off x="9859066" y="29807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8" name="직사각형 677">
              <a:extLst>
                <a:ext uri="{FF2B5EF4-FFF2-40B4-BE49-F238E27FC236}">
                  <a16:creationId xmlns:a16="http://schemas.microsoft.com/office/drawing/2014/main" id="{34B70AD3-3E2B-4A4A-9EFE-638D508711A0}"/>
                </a:ext>
              </a:extLst>
            </p:cNvPr>
            <p:cNvSpPr/>
            <p:nvPr/>
          </p:nvSpPr>
          <p:spPr>
            <a:xfrm rot="9045">
              <a:off x="10152747" y="200559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79" name="직사각형 678">
              <a:extLst>
                <a:ext uri="{FF2B5EF4-FFF2-40B4-BE49-F238E27FC236}">
                  <a16:creationId xmlns:a16="http://schemas.microsoft.com/office/drawing/2014/main" id="{482DC39B-90A6-4F29-89F5-3D55FAA9D401}"/>
                </a:ext>
              </a:extLst>
            </p:cNvPr>
            <p:cNvSpPr/>
            <p:nvPr/>
          </p:nvSpPr>
          <p:spPr>
            <a:xfrm rot="9045">
              <a:off x="10151892" y="233051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0" name="직사각형 679">
              <a:extLst>
                <a:ext uri="{FF2B5EF4-FFF2-40B4-BE49-F238E27FC236}">
                  <a16:creationId xmlns:a16="http://schemas.microsoft.com/office/drawing/2014/main" id="{D2D0EC32-7297-4A30-B3BF-44B2131054C8}"/>
                </a:ext>
              </a:extLst>
            </p:cNvPr>
            <p:cNvSpPr/>
            <p:nvPr/>
          </p:nvSpPr>
          <p:spPr>
            <a:xfrm rot="9045">
              <a:off x="10151037" y="265577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1" name="직사각형 680">
              <a:extLst>
                <a:ext uri="{FF2B5EF4-FFF2-40B4-BE49-F238E27FC236}">
                  <a16:creationId xmlns:a16="http://schemas.microsoft.com/office/drawing/2014/main" id="{CC62ECC7-7A2E-424B-8068-51B6C8F4DD83}"/>
                </a:ext>
              </a:extLst>
            </p:cNvPr>
            <p:cNvSpPr/>
            <p:nvPr/>
          </p:nvSpPr>
          <p:spPr>
            <a:xfrm rot="9045">
              <a:off x="10150182" y="29807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2" name="직사각형 681">
              <a:extLst>
                <a:ext uri="{FF2B5EF4-FFF2-40B4-BE49-F238E27FC236}">
                  <a16:creationId xmlns:a16="http://schemas.microsoft.com/office/drawing/2014/main" id="{9A2AA605-1F09-42A1-98C4-133AD93A50D4}"/>
                </a:ext>
              </a:extLst>
            </p:cNvPr>
            <p:cNvSpPr/>
            <p:nvPr/>
          </p:nvSpPr>
          <p:spPr>
            <a:xfrm rot="9045">
              <a:off x="8972116" y="330261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3" name="직사각형 682">
              <a:extLst>
                <a:ext uri="{FF2B5EF4-FFF2-40B4-BE49-F238E27FC236}">
                  <a16:creationId xmlns:a16="http://schemas.microsoft.com/office/drawing/2014/main" id="{AC4620A5-E9E6-4E3C-A278-9E2276359904}"/>
                </a:ext>
              </a:extLst>
            </p:cNvPr>
            <p:cNvSpPr/>
            <p:nvPr/>
          </p:nvSpPr>
          <p:spPr>
            <a:xfrm rot="9045">
              <a:off x="9267767" y="330339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4" name="직사각형 683">
              <a:extLst>
                <a:ext uri="{FF2B5EF4-FFF2-40B4-BE49-F238E27FC236}">
                  <a16:creationId xmlns:a16="http://schemas.microsoft.com/office/drawing/2014/main" id="{7C76EB62-B1F3-446D-BE82-8F72D76D5B76}"/>
                </a:ext>
              </a:extLst>
            </p:cNvPr>
            <p:cNvSpPr/>
            <p:nvPr/>
          </p:nvSpPr>
          <p:spPr>
            <a:xfrm rot="9045">
              <a:off x="9563416" y="330416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5" name="직사각형 684">
              <a:extLst>
                <a:ext uri="{FF2B5EF4-FFF2-40B4-BE49-F238E27FC236}">
                  <a16:creationId xmlns:a16="http://schemas.microsoft.com/office/drawing/2014/main" id="{402E8E70-75BD-40D1-A39F-F9B696B95553}"/>
                </a:ext>
              </a:extLst>
            </p:cNvPr>
            <p:cNvSpPr/>
            <p:nvPr/>
          </p:nvSpPr>
          <p:spPr>
            <a:xfrm rot="9045">
              <a:off x="9859067" y="33049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6" name="직사각형 685">
              <a:extLst>
                <a:ext uri="{FF2B5EF4-FFF2-40B4-BE49-F238E27FC236}">
                  <a16:creationId xmlns:a16="http://schemas.microsoft.com/office/drawing/2014/main" id="{7977FBFF-47BF-40CD-9048-E2CBC1AD4498}"/>
                </a:ext>
              </a:extLst>
            </p:cNvPr>
            <p:cNvSpPr/>
            <p:nvPr/>
          </p:nvSpPr>
          <p:spPr>
            <a:xfrm rot="9045">
              <a:off x="10150183" y="33049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87" name="그룹 686">
            <a:extLst>
              <a:ext uri="{FF2B5EF4-FFF2-40B4-BE49-F238E27FC236}">
                <a16:creationId xmlns:a16="http://schemas.microsoft.com/office/drawing/2014/main" id="{BA9598D9-FDB2-4386-BC10-86F455CB7F92}"/>
              </a:ext>
            </a:extLst>
          </p:cNvPr>
          <p:cNvGrpSpPr/>
          <p:nvPr/>
        </p:nvGrpSpPr>
        <p:grpSpPr>
          <a:xfrm>
            <a:off x="8815431" y="3498309"/>
            <a:ext cx="698354" cy="769027"/>
            <a:chOff x="8972115" y="2003258"/>
            <a:chExt cx="1476283" cy="162568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88" name="직사각형 687">
              <a:extLst>
                <a:ext uri="{FF2B5EF4-FFF2-40B4-BE49-F238E27FC236}">
                  <a16:creationId xmlns:a16="http://schemas.microsoft.com/office/drawing/2014/main" id="{36B01828-4927-4BB6-B79D-DE923E1C82F4}"/>
                </a:ext>
              </a:extLst>
            </p:cNvPr>
            <p:cNvSpPr/>
            <p:nvPr/>
          </p:nvSpPr>
          <p:spPr>
            <a:xfrm rot="9045">
              <a:off x="8974681" y="2003258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89" name="직사각형 688">
              <a:extLst>
                <a:ext uri="{FF2B5EF4-FFF2-40B4-BE49-F238E27FC236}">
                  <a16:creationId xmlns:a16="http://schemas.microsoft.com/office/drawing/2014/main" id="{7F9D1A31-C902-4624-AB1D-E65A64D7A927}"/>
                </a:ext>
              </a:extLst>
            </p:cNvPr>
            <p:cNvSpPr/>
            <p:nvPr/>
          </p:nvSpPr>
          <p:spPr>
            <a:xfrm rot="9045">
              <a:off x="9270331" y="200403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0" name="직사각형 689">
              <a:extLst>
                <a:ext uri="{FF2B5EF4-FFF2-40B4-BE49-F238E27FC236}">
                  <a16:creationId xmlns:a16="http://schemas.microsoft.com/office/drawing/2014/main" id="{F90A3D16-3B94-450F-BBC7-EC387CF9E661}"/>
                </a:ext>
              </a:extLst>
            </p:cNvPr>
            <p:cNvSpPr/>
            <p:nvPr/>
          </p:nvSpPr>
          <p:spPr>
            <a:xfrm rot="9045">
              <a:off x="9565981" y="2004814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1" name="직사각형 690">
              <a:extLst>
                <a:ext uri="{FF2B5EF4-FFF2-40B4-BE49-F238E27FC236}">
                  <a16:creationId xmlns:a16="http://schemas.microsoft.com/office/drawing/2014/main" id="{454FA73E-4C5B-4D3C-9C2E-F5358BEEDD3E}"/>
                </a:ext>
              </a:extLst>
            </p:cNvPr>
            <p:cNvSpPr/>
            <p:nvPr/>
          </p:nvSpPr>
          <p:spPr>
            <a:xfrm rot="9045">
              <a:off x="8973826" y="232818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2" name="직사각형 691">
              <a:extLst>
                <a:ext uri="{FF2B5EF4-FFF2-40B4-BE49-F238E27FC236}">
                  <a16:creationId xmlns:a16="http://schemas.microsoft.com/office/drawing/2014/main" id="{5101D2DB-D3E0-4CFE-8FB4-D271A4615651}"/>
                </a:ext>
              </a:extLst>
            </p:cNvPr>
            <p:cNvSpPr/>
            <p:nvPr/>
          </p:nvSpPr>
          <p:spPr>
            <a:xfrm rot="9045">
              <a:off x="9269476" y="2328958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3" name="직사각형 692">
              <a:extLst>
                <a:ext uri="{FF2B5EF4-FFF2-40B4-BE49-F238E27FC236}">
                  <a16:creationId xmlns:a16="http://schemas.microsoft.com/office/drawing/2014/main" id="{37E90095-134C-43A8-8192-3C32982236B2}"/>
                </a:ext>
              </a:extLst>
            </p:cNvPr>
            <p:cNvSpPr/>
            <p:nvPr/>
          </p:nvSpPr>
          <p:spPr>
            <a:xfrm rot="9045">
              <a:off x="9565127" y="232973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4" name="직사각형 693">
              <a:extLst>
                <a:ext uri="{FF2B5EF4-FFF2-40B4-BE49-F238E27FC236}">
                  <a16:creationId xmlns:a16="http://schemas.microsoft.com/office/drawing/2014/main" id="{E7431E22-CCBA-4AFA-9870-FC4D0DEA6D3F}"/>
                </a:ext>
              </a:extLst>
            </p:cNvPr>
            <p:cNvSpPr/>
            <p:nvPr/>
          </p:nvSpPr>
          <p:spPr>
            <a:xfrm rot="9045">
              <a:off x="9861631" y="200559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5" name="직사각형 694">
              <a:extLst>
                <a:ext uri="{FF2B5EF4-FFF2-40B4-BE49-F238E27FC236}">
                  <a16:creationId xmlns:a16="http://schemas.microsoft.com/office/drawing/2014/main" id="{F9C91FD8-71F8-4EE5-ABA3-0F75DDA07E7A}"/>
                </a:ext>
              </a:extLst>
            </p:cNvPr>
            <p:cNvSpPr/>
            <p:nvPr/>
          </p:nvSpPr>
          <p:spPr>
            <a:xfrm rot="9045">
              <a:off x="9860776" y="233051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6" name="직사각형 695">
              <a:extLst>
                <a:ext uri="{FF2B5EF4-FFF2-40B4-BE49-F238E27FC236}">
                  <a16:creationId xmlns:a16="http://schemas.microsoft.com/office/drawing/2014/main" id="{37560686-3B08-4CB8-922E-ABC210F8F724}"/>
                </a:ext>
              </a:extLst>
            </p:cNvPr>
            <p:cNvSpPr/>
            <p:nvPr/>
          </p:nvSpPr>
          <p:spPr>
            <a:xfrm rot="9045">
              <a:off x="8972970" y="265344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7" name="직사각형 696">
              <a:extLst>
                <a:ext uri="{FF2B5EF4-FFF2-40B4-BE49-F238E27FC236}">
                  <a16:creationId xmlns:a16="http://schemas.microsoft.com/office/drawing/2014/main" id="{1B70A2F1-884E-49C9-854E-A724801F3C8C}"/>
                </a:ext>
              </a:extLst>
            </p:cNvPr>
            <p:cNvSpPr/>
            <p:nvPr/>
          </p:nvSpPr>
          <p:spPr>
            <a:xfrm rot="9045">
              <a:off x="9268621" y="2654224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8" name="직사각형 697">
              <a:extLst>
                <a:ext uri="{FF2B5EF4-FFF2-40B4-BE49-F238E27FC236}">
                  <a16:creationId xmlns:a16="http://schemas.microsoft.com/office/drawing/2014/main" id="{2B004AB2-F72C-402A-83AB-D79A803F5E4F}"/>
                </a:ext>
              </a:extLst>
            </p:cNvPr>
            <p:cNvSpPr/>
            <p:nvPr/>
          </p:nvSpPr>
          <p:spPr>
            <a:xfrm rot="9045">
              <a:off x="9564271" y="26550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99" name="직사각형 698">
              <a:extLst>
                <a:ext uri="{FF2B5EF4-FFF2-40B4-BE49-F238E27FC236}">
                  <a16:creationId xmlns:a16="http://schemas.microsoft.com/office/drawing/2014/main" id="{7825E569-B856-436E-8B4D-4068BFDDFCB0}"/>
                </a:ext>
              </a:extLst>
            </p:cNvPr>
            <p:cNvSpPr/>
            <p:nvPr/>
          </p:nvSpPr>
          <p:spPr>
            <a:xfrm rot="9045">
              <a:off x="8972115" y="297836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0" name="직사각형 699">
              <a:extLst>
                <a:ext uri="{FF2B5EF4-FFF2-40B4-BE49-F238E27FC236}">
                  <a16:creationId xmlns:a16="http://schemas.microsoft.com/office/drawing/2014/main" id="{0F950F1C-1EAD-4AAC-955A-856E92FF733D}"/>
                </a:ext>
              </a:extLst>
            </p:cNvPr>
            <p:cNvSpPr/>
            <p:nvPr/>
          </p:nvSpPr>
          <p:spPr>
            <a:xfrm rot="9045">
              <a:off x="9267766" y="297914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1" name="직사각형 700">
              <a:extLst>
                <a:ext uri="{FF2B5EF4-FFF2-40B4-BE49-F238E27FC236}">
                  <a16:creationId xmlns:a16="http://schemas.microsoft.com/office/drawing/2014/main" id="{51EA6F7D-5F7E-4A0E-BAF3-D14F945F8716}"/>
                </a:ext>
              </a:extLst>
            </p:cNvPr>
            <p:cNvSpPr/>
            <p:nvPr/>
          </p:nvSpPr>
          <p:spPr>
            <a:xfrm rot="9045">
              <a:off x="9563415" y="297992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2" name="직사각형 701">
              <a:extLst>
                <a:ext uri="{FF2B5EF4-FFF2-40B4-BE49-F238E27FC236}">
                  <a16:creationId xmlns:a16="http://schemas.microsoft.com/office/drawing/2014/main" id="{AB065FD8-DC5D-457C-A400-41359BEDAE14}"/>
                </a:ext>
              </a:extLst>
            </p:cNvPr>
            <p:cNvSpPr/>
            <p:nvPr/>
          </p:nvSpPr>
          <p:spPr>
            <a:xfrm rot="9045">
              <a:off x="9859921" y="265577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3" name="직사각형 702">
              <a:extLst>
                <a:ext uri="{FF2B5EF4-FFF2-40B4-BE49-F238E27FC236}">
                  <a16:creationId xmlns:a16="http://schemas.microsoft.com/office/drawing/2014/main" id="{0F793F07-835C-4823-8F84-C01AFAEA7963}"/>
                </a:ext>
              </a:extLst>
            </p:cNvPr>
            <p:cNvSpPr/>
            <p:nvPr/>
          </p:nvSpPr>
          <p:spPr>
            <a:xfrm rot="9045">
              <a:off x="9859066" y="29807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4" name="직사각형 703">
              <a:extLst>
                <a:ext uri="{FF2B5EF4-FFF2-40B4-BE49-F238E27FC236}">
                  <a16:creationId xmlns:a16="http://schemas.microsoft.com/office/drawing/2014/main" id="{27C70E06-D7EC-4F4E-BAEA-9E7F2F292AFE}"/>
                </a:ext>
              </a:extLst>
            </p:cNvPr>
            <p:cNvSpPr/>
            <p:nvPr/>
          </p:nvSpPr>
          <p:spPr>
            <a:xfrm rot="9045">
              <a:off x="10152747" y="200559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5" name="직사각형 704">
              <a:extLst>
                <a:ext uri="{FF2B5EF4-FFF2-40B4-BE49-F238E27FC236}">
                  <a16:creationId xmlns:a16="http://schemas.microsoft.com/office/drawing/2014/main" id="{9FF65470-C9AC-41A1-A898-A6494A30260E}"/>
                </a:ext>
              </a:extLst>
            </p:cNvPr>
            <p:cNvSpPr/>
            <p:nvPr/>
          </p:nvSpPr>
          <p:spPr>
            <a:xfrm rot="9045">
              <a:off x="10151892" y="233051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6" name="직사각형 705">
              <a:extLst>
                <a:ext uri="{FF2B5EF4-FFF2-40B4-BE49-F238E27FC236}">
                  <a16:creationId xmlns:a16="http://schemas.microsoft.com/office/drawing/2014/main" id="{E803425B-FC08-46B6-BC1D-1D10997FDFEC}"/>
                </a:ext>
              </a:extLst>
            </p:cNvPr>
            <p:cNvSpPr/>
            <p:nvPr/>
          </p:nvSpPr>
          <p:spPr>
            <a:xfrm rot="9045">
              <a:off x="10151037" y="265577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7" name="직사각형 706">
              <a:extLst>
                <a:ext uri="{FF2B5EF4-FFF2-40B4-BE49-F238E27FC236}">
                  <a16:creationId xmlns:a16="http://schemas.microsoft.com/office/drawing/2014/main" id="{7FFE5271-8C31-4A22-9A5D-1EFA1CA96E4A}"/>
                </a:ext>
              </a:extLst>
            </p:cNvPr>
            <p:cNvSpPr/>
            <p:nvPr/>
          </p:nvSpPr>
          <p:spPr>
            <a:xfrm rot="9045">
              <a:off x="10150182" y="29807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8" name="직사각형 707">
              <a:extLst>
                <a:ext uri="{FF2B5EF4-FFF2-40B4-BE49-F238E27FC236}">
                  <a16:creationId xmlns:a16="http://schemas.microsoft.com/office/drawing/2014/main" id="{8B52469A-14FD-4727-AADE-93BB4701D1E7}"/>
                </a:ext>
              </a:extLst>
            </p:cNvPr>
            <p:cNvSpPr/>
            <p:nvPr/>
          </p:nvSpPr>
          <p:spPr>
            <a:xfrm rot="9045">
              <a:off x="8972116" y="330261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09" name="직사각형 708">
              <a:extLst>
                <a:ext uri="{FF2B5EF4-FFF2-40B4-BE49-F238E27FC236}">
                  <a16:creationId xmlns:a16="http://schemas.microsoft.com/office/drawing/2014/main" id="{A3A6AAA7-5F81-444E-B06C-9883FFCE0234}"/>
                </a:ext>
              </a:extLst>
            </p:cNvPr>
            <p:cNvSpPr/>
            <p:nvPr/>
          </p:nvSpPr>
          <p:spPr>
            <a:xfrm rot="9045">
              <a:off x="9267767" y="330339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0" name="직사각형 709">
              <a:extLst>
                <a:ext uri="{FF2B5EF4-FFF2-40B4-BE49-F238E27FC236}">
                  <a16:creationId xmlns:a16="http://schemas.microsoft.com/office/drawing/2014/main" id="{CC0F25C1-0654-475A-B48F-8C10815AAFB2}"/>
                </a:ext>
              </a:extLst>
            </p:cNvPr>
            <p:cNvSpPr/>
            <p:nvPr/>
          </p:nvSpPr>
          <p:spPr>
            <a:xfrm rot="9045">
              <a:off x="9563416" y="330416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1" name="직사각형 710">
              <a:extLst>
                <a:ext uri="{FF2B5EF4-FFF2-40B4-BE49-F238E27FC236}">
                  <a16:creationId xmlns:a16="http://schemas.microsoft.com/office/drawing/2014/main" id="{9CEC284E-CBD5-4DBD-AA16-EC9602F174F6}"/>
                </a:ext>
              </a:extLst>
            </p:cNvPr>
            <p:cNvSpPr/>
            <p:nvPr/>
          </p:nvSpPr>
          <p:spPr>
            <a:xfrm rot="9045">
              <a:off x="9859067" y="33049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2" name="직사각형 711">
              <a:extLst>
                <a:ext uri="{FF2B5EF4-FFF2-40B4-BE49-F238E27FC236}">
                  <a16:creationId xmlns:a16="http://schemas.microsoft.com/office/drawing/2014/main" id="{E634B9BE-3631-4471-B200-EB827FE0BCAB}"/>
                </a:ext>
              </a:extLst>
            </p:cNvPr>
            <p:cNvSpPr/>
            <p:nvPr/>
          </p:nvSpPr>
          <p:spPr>
            <a:xfrm rot="9045">
              <a:off x="10150183" y="33049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713" name="그룹 712">
            <a:extLst>
              <a:ext uri="{FF2B5EF4-FFF2-40B4-BE49-F238E27FC236}">
                <a16:creationId xmlns:a16="http://schemas.microsoft.com/office/drawing/2014/main" id="{53599DFB-6548-4B1C-82CA-D4AFCE1232DB}"/>
              </a:ext>
            </a:extLst>
          </p:cNvPr>
          <p:cNvGrpSpPr/>
          <p:nvPr/>
        </p:nvGrpSpPr>
        <p:grpSpPr>
          <a:xfrm>
            <a:off x="8815431" y="4415328"/>
            <a:ext cx="698354" cy="769027"/>
            <a:chOff x="8972115" y="2003258"/>
            <a:chExt cx="1476283" cy="162568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83" name="직사각형 782">
              <a:extLst>
                <a:ext uri="{FF2B5EF4-FFF2-40B4-BE49-F238E27FC236}">
                  <a16:creationId xmlns:a16="http://schemas.microsoft.com/office/drawing/2014/main" id="{76CC8F30-E838-4E0B-8DC1-4C8E94D1E558}"/>
                </a:ext>
              </a:extLst>
            </p:cNvPr>
            <p:cNvSpPr/>
            <p:nvPr/>
          </p:nvSpPr>
          <p:spPr>
            <a:xfrm rot="9045">
              <a:off x="8974681" y="2003258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84" name="직사각형 783">
              <a:extLst>
                <a:ext uri="{FF2B5EF4-FFF2-40B4-BE49-F238E27FC236}">
                  <a16:creationId xmlns:a16="http://schemas.microsoft.com/office/drawing/2014/main" id="{08837B0E-8B62-4777-9940-7FA1096F9579}"/>
                </a:ext>
              </a:extLst>
            </p:cNvPr>
            <p:cNvSpPr/>
            <p:nvPr/>
          </p:nvSpPr>
          <p:spPr>
            <a:xfrm rot="9045">
              <a:off x="9270331" y="200403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85" name="직사각형 784">
              <a:extLst>
                <a:ext uri="{FF2B5EF4-FFF2-40B4-BE49-F238E27FC236}">
                  <a16:creationId xmlns:a16="http://schemas.microsoft.com/office/drawing/2014/main" id="{E5394394-EC84-45F5-9F29-1517E059E692}"/>
                </a:ext>
              </a:extLst>
            </p:cNvPr>
            <p:cNvSpPr/>
            <p:nvPr/>
          </p:nvSpPr>
          <p:spPr>
            <a:xfrm rot="9045">
              <a:off x="9565981" y="2004814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86" name="직사각형 785">
              <a:extLst>
                <a:ext uri="{FF2B5EF4-FFF2-40B4-BE49-F238E27FC236}">
                  <a16:creationId xmlns:a16="http://schemas.microsoft.com/office/drawing/2014/main" id="{2CA9BF18-7D2C-4E9B-8070-02C9E9B89F18}"/>
                </a:ext>
              </a:extLst>
            </p:cNvPr>
            <p:cNvSpPr/>
            <p:nvPr/>
          </p:nvSpPr>
          <p:spPr>
            <a:xfrm rot="9045">
              <a:off x="8973826" y="232818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87" name="직사각형 786">
              <a:extLst>
                <a:ext uri="{FF2B5EF4-FFF2-40B4-BE49-F238E27FC236}">
                  <a16:creationId xmlns:a16="http://schemas.microsoft.com/office/drawing/2014/main" id="{B3BAAD21-FD3E-42FE-92E6-6D4753DC545F}"/>
                </a:ext>
              </a:extLst>
            </p:cNvPr>
            <p:cNvSpPr/>
            <p:nvPr/>
          </p:nvSpPr>
          <p:spPr>
            <a:xfrm rot="9045">
              <a:off x="9269476" y="2328958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88" name="직사각형 787">
              <a:extLst>
                <a:ext uri="{FF2B5EF4-FFF2-40B4-BE49-F238E27FC236}">
                  <a16:creationId xmlns:a16="http://schemas.microsoft.com/office/drawing/2014/main" id="{BB4B9365-F816-4FD1-BF99-1CA1641C9FA2}"/>
                </a:ext>
              </a:extLst>
            </p:cNvPr>
            <p:cNvSpPr/>
            <p:nvPr/>
          </p:nvSpPr>
          <p:spPr>
            <a:xfrm rot="9045">
              <a:off x="9565127" y="232973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89" name="직사각형 788">
              <a:extLst>
                <a:ext uri="{FF2B5EF4-FFF2-40B4-BE49-F238E27FC236}">
                  <a16:creationId xmlns:a16="http://schemas.microsoft.com/office/drawing/2014/main" id="{4BEABBD3-A46A-45ED-B4F7-684BBB7F6E33}"/>
                </a:ext>
              </a:extLst>
            </p:cNvPr>
            <p:cNvSpPr/>
            <p:nvPr/>
          </p:nvSpPr>
          <p:spPr>
            <a:xfrm rot="9045">
              <a:off x="9861631" y="200559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0" name="직사각형 789">
              <a:extLst>
                <a:ext uri="{FF2B5EF4-FFF2-40B4-BE49-F238E27FC236}">
                  <a16:creationId xmlns:a16="http://schemas.microsoft.com/office/drawing/2014/main" id="{1D4E92B7-46DF-442F-927D-B3003194BB28}"/>
                </a:ext>
              </a:extLst>
            </p:cNvPr>
            <p:cNvSpPr/>
            <p:nvPr/>
          </p:nvSpPr>
          <p:spPr>
            <a:xfrm rot="9045">
              <a:off x="9860776" y="233051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1" name="직사각형 790">
              <a:extLst>
                <a:ext uri="{FF2B5EF4-FFF2-40B4-BE49-F238E27FC236}">
                  <a16:creationId xmlns:a16="http://schemas.microsoft.com/office/drawing/2014/main" id="{ADE15D95-0CD2-4D22-A173-28CDB37A270D}"/>
                </a:ext>
              </a:extLst>
            </p:cNvPr>
            <p:cNvSpPr/>
            <p:nvPr/>
          </p:nvSpPr>
          <p:spPr>
            <a:xfrm rot="9045">
              <a:off x="8972970" y="265344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2" name="직사각형 791">
              <a:extLst>
                <a:ext uri="{FF2B5EF4-FFF2-40B4-BE49-F238E27FC236}">
                  <a16:creationId xmlns:a16="http://schemas.microsoft.com/office/drawing/2014/main" id="{DDBC996C-C7AC-4574-878F-5B7EEEDDF673}"/>
                </a:ext>
              </a:extLst>
            </p:cNvPr>
            <p:cNvSpPr/>
            <p:nvPr/>
          </p:nvSpPr>
          <p:spPr>
            <a:xfrm rot="9045">
              <a:off x="9268621" y="2654224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3" name="직사각형 792">
              <a:extLst>
                <a:ext uri="{FF2B5EF4-FFF2-40B4-BE49-F238E27FC236}">
                  <a16:creationId xmlns:a16="http://schemas.microsoft.com/office/drawing/2014/main" id="{E19F6EB5-C0E9-4690-8B03-B394C7E1343D}"/>
                </a:ext>
              </a:extLst>
            </p:cNvPr>
            <p:cNvSpPr/>
            <p:nvPr/>
          </p:nvSpPr>
          <p:spPr>
            <a:xfrm rot="9045">
              <a:off x="9564271" y="26550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4" name="직사각형 793">
              <a:extLst>
                <a:ext uri="{FF2B5EF4-FFF2-40B4-BE49-F238E27FC236}">
                  <a16:creationId xmlns:a16="http://schemas.microsoft.com/office/drawing/2014/main" id="{181209DE-E949-4487-84F3-A248F98DC52B}"/>
                </a:ext>
              </a:extLst>
            </p:cNvPr>
            <p:cNvSpPr/>
            <p:nvPr/>
          </p:nvSpPr>
          <p:spPr>
            <a:xfrm rot="9045">
              <a:off x="8972115" y="297836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5" name="직사각형 794">
              <a:extLst>
                <a:ext uri="{FF2B5EF4-FFF2-40B4-BE49-F238E27FC236}">
                  <a16:creationId xmlns:a16="http://schemas.microsoft.com/office/drawing/2014/main" id="{4A1457E9-7AD5-42E0-8D75-54246EC49EDB}"/>
                </a:ext>
              </a:extLst>
            </p:cNvPr>
            <p:cNvSpPr/>
            <p:nvPr/>
          </p:nvSpPr>
          <p:spPr>
            <a:xfrm rot="9045">
              <a:off x="9267766" y="297914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6" name="직사각형 795">
              <a:extLst>
                <a:ext uri="{FF2B5EF4-FFF2-40B4-BE49-F238E27FC236}">
                  <a16:creationId xmlns:a16="http://schemas.microsoft.com/office/drawing/2014/main" id="{5D11FD6B-EF34-4CD0-AB3E-77274F595E65}"/>
                </a:ext>
              </a:extLst>
            </p:cNvPr>
            <p:cNvSpPr/>
            <p:nvPr/>
          </p:nvSpPr>
          <p:spPr>
            <a:xfrm rot="9045">
              <a:off x="9563415" y="297992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7" name="직사각형 796">
              <a:extLst>
                <a:ext uri="{FF2B5EF4-FFF2-40B4-BE49-F238E27FC236}">
                  <a16:creationId xmlns:a16="http://schemas.microsoft.com/office/drawing/2014/main" id="{1795B243-6DC8-45D4-A86D-031E7AE4479E}"/>
                </a:ext>
              </a:extLst>
            </p:cNvPr>
            <p:cNvSpPr/>
            <p:nvPr/>
          </p:nvSpPr>
          <p:spPr>
            <a:xfrm rot="9045">
              <a:off x="9859921" y="265577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8" name="직사각형 797">
              <a:extLst>
                <a:ext uri="{FF2B5EF4-FFF2-40B4-BE49-F238E27FC236}">
                  <a16:creationId xmlns:a16="http://schemas.microsoft.com/office/drawing/2014/main" id="{C59D3131-62BC-4D5D-94DF-6BA8E3190821}"/>
                </a:ext>
              </a:extLst>
            </p:cNvPr>
            <p:cNvSpPr/>
            <p:nvPr/>
          </p:nvSpPr>
          <p:spPr>
            <a:xfrm rot="9045">
              <a:off x="9859066" y="29807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9" name="직사각형 798">
              <a:extLst>
                <a:ext uri="{FF2B5EF4-FFF2-40B4-BE49-F238E27FC236}">
                  <a16:creationId xmlns:a16="http://schemas.microsoft.com/office/drawing/2014/main" id="{E50DAA90-49AA-446E-9E1C-EE61DAE3AA1F}"/>
                </a:ext>
              </a:extLst>
            </p:cNvPr>
            <p:cNvSpPr/>
            <p:nvPr/>
          </p:nvSpPr>
          <p:spPr>
            <a:xfrm rot="9045">
              <a:off x="10152747" y="200559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0" name="직사각형 799">
              <a:extLst>
                <a:ext uri="{FF2B5EF4-FFF2-40B4-BE49-F238E27FC236}">
                  <a16:creationId xmlns:a16="http://schemas.microsoft.com/office/drawing/2014/main" id="{F2C008DA-FBAA-47D8-9D49-C73A31FB48B8}"/>
                </a:ext>
              </a:extLst>
            </p:cNvPr>
            <p:cNvSpPr/>
            <p:nvPr/>
          </p:nvSpPr>
          <p:spPr>
            <a:xfrm rot="9045">
              <a:off x="10151892" y="233051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1" name="직사각형 800">
              <a:extLst>
                <a:ext uri="{FF2B5EF4-FFF2-40B4-BE49-F238E27FC236}">
                  <a16:creationId xmlns:a16="http://schemas.microsoft.com/office/drawing/2014/main" id="{36561212-DA36-43B3-B0A3-45AEBE185C7F}"/>
                </a:ext>
              </a:extLst>
            </p:cNvPr>
            <p:cNvSpPr/>
            <p:nvPr/>
          </p:nvSpPr>
          <p:spPr>
            <a:xfrm rot="9045">
              <a:off x="10151037" y="265577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2" name="직사각형 801">
              <a:extLst>
                <a:ext uri="{FF2B5EF4-FFF2-40B4-BE49-F238E27FC236}">
                  <a16:creationId xmlns:a16="http://schemas.microsoft.com/office/drawing/2014/main" id="{94B4BBFE-0B47-41DB-BDE1-D76D12668B9C}"/>
                </a:ext>
              </a:extLst>
            </p:cNvPr>
            <p:cNvSpPr/>
            <p:nvPr/>
          </p:nvSpPr>
          <p:spPr>
            <a:xfrm rot="9045">
              <a:off x="10150182" y="29807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3" name="직사각형 802">
              <a:extLst>
                <a:ext uri="{FF2B5EF4-FFF2-40B4-BE49-F238E27FC236}">
                  <a16:creationId xmlns:a16="http://schemas.microsoft.com/office/drawing/2014/main" id="{E9EA2268-6D77-4A30-8026-08CD64ABB5A7}"/>
                </a:ext>
              </a:extLst>
            </p:cNvPr>
            <p:cNvSpPr/>
            <p:nvPr/>
          </p:nvSpPr>
          <p:spPr>
            <a:xfrm rot="9045">
              <a:off x="8972116" y="330261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4" name="직사각형 803">
              <a:extLst>
                <a:ext uri="{FF2B5EF4-FFF2-40B4-BE49-F238E27FC236}">
                  <a16:creationId xmlns:a16="http://schemas.microsoft.com/office/drawing/2014/main" id="{54AE1538-4F81-4BC2-BEE6-9B4737531A82}"/>
                </a:ext>
              </a:extLst>
            </p:cNvPr>
            <p:cNvSpPr/>
            <p:nvPr/>
          </p:nvSpPr>
          <p:spPr>
            <a:xfrm rot="9045">
              <a:off x="9267767" y="330339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5" name="직사각형 804">
              <a:extLst>
                <a:ext uri="{FF2B5EF4-FFF2-40B4-BE49-F238E27FC236}">
                  <a16:creationId xmlns:a16="http://schemas.microsoft.com/office/drawing/2014/main" id="{F218AD69-B117-4B68-BA71-85FBCFF357B6}"/>
                </a:ext>
              </a:extLst>
            </p:cNvPr>
            <p:cNvSpPr/>
            <p:nvPr/>
          </p:nvSpPr>
          <p:spPr>
            <a:xfrm rot="9045">
              <a:off x="9563416" y="330416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6" name="직사각형 805">
              <a:extLst>
                <a:ext uri="{FF2B5EF4-FFF2-40B4-BE49-F238E27FC236}">
                  <a16:creationId xmlns:a16="http://schemas.microsoft.com/office/drawing/2014/main" id="{012BE0B0-D8FE-4BCD-AC1B-61C0D04B3DBF}"/>
                </a:ext>
              </a:extLst>
            </p:cNvPr>
            <p:cNvSpPr/>
            <p:nvPr/>
          </p:nvSpPr>
          <p:spPr>
            <a:xfrm rot="9045">
              <a:off x="9859067" y="33049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7" name="직사각형 806">
              <a:extLst>
                <a:ext uri="{FF2B5EF4-FFF2-40B4-BE49-F238E27FC236}">
                  <a16:creationId xmlns:a16="http://schemas.microsoft.com/office/drawing/2014/main" id="{24609236-BB0B-474C-A939-6D30F6CCA4F4}"/>
                </a:ext>
              </a:extLst>
            </p:cNvPr>
            <p:cNvSpPr/>
            <p:nvPr/>
          </p:nvSpPr>
          <p:spPr>
            <a:xfrm rot="9045">
              <a:off x="10150183" y="33049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838" name="그룹 837">
            <a:extLst>
              <a:ext uri="{FF2B5EF4-FFF2-40B4-BE49-F238E27FC236}">
                <a16:creationId xmlns:a16="http://schemas.microsoft.com/office/drawing/2014/main" id="{A93B6635-9316-4857-B8FD-58998C39318A}"/>
              </a:ext>
            </a:extLst>
          </p:cNvPr>
          <p:cNvGrpSpPr/>
          <p:nvPr/>
        </p:nvGrpSpPr>
        <p:grpSpPr>
          <a:xfrm>
            <a:off x="7456165" y="3331269"/>
            <a:ext cx="517178" cy="561003"/>
            <a:chOff x="4015183" y="3819630"/>
            <a:chExt cx="890005" cy="96542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39" name="직사각형 838">
              <a:extLst>
                <a:ext uri="{FF2B5EF4-FFF2-40B4-BE49-F238E27FC236}">
                  <a16:creationId xmlns:a16="http://schemas.microsoft.com/office/drawing/2014/main" id="{C9592563-ED82-434F-B28B-1772BF9A2E14}"/>
                </a:ext>
              </a:extLst>
            </p:cNvPr>
            <p:cNvSpPr/>
            <p:nvPr/>
          </p:nvSpPr>
          <p:spPr>
            <a:xfrm rot="21583540">
              <a:off x="4015183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0" name="직사각형 839">
              <a:extLst>
                <a:ext uri="{FF2B5EF4-FFF2-40B4-BE49-F238E27FC236}">
                  <a16:creationId xmlns:a16="http://schemas.microsoft.com/office/drawing/2014/main" id="{1D94F831-99A4-494D-820E-69B86970195D}"/>
                </a:ext>
              </a:extLst>
            </p:cNvPr>
            <p:cNvSpPr/>
            <p:nvPr/>
          </p:nvSpPr>
          <p:spPr>
            <a:xfrm rot="21583540">
              <a:off x="4310831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1" name="직사각형 840">
              <a:extLst>
                <a:ext uri="{FF2B5EF4-FFF2-40B4-BE49-F238E27FC236}">
                  <a16:creationId xmlns:a16="http://schemas.microsoft.com/office/drawing/2014/main" id="{DDEA3A21-D335-4B84-B713-69978F2A1927}"/>
                </a:ext>
              </a:extLst>
            </p:cNvPr>
            <p:cNvSpPr/>
            <p:nvPr/>
          </p:nvSpPr>
          <p:spPr>
            <a:xfrm rot="21583540">
              <a:off x="4606479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2" name="직사각형 841">
              <a:extLst>
                <a:ext uri="{FF2B5EF4-FFF2-40B4-BE49-F238E27FC236}">
                  <a16:creationId xmlns:a16="http://schemas.microsoft.com/office/drawing/2014/main" id="{6165BA9D-4A02-4EFE-B1C1-4446F4A0B7BE}"/>
                </a:ext>
              </a:extLst>
            </p:cNvPr>
            <p:cNvSpPr/>
            <p:nvPr/>
          </p:nvSpPr>
          <p:spPr>
            <a:xfrm rot="21583540">
              <a:off x="4016720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3" name="직사각형 842">
              <a:extLst>
                <a:ext uri="{FF2B5EF4-FFF2-40B4-BE49-F238E27FC236}">
                  <a16:creationId xmlns:a16="http://schemas.microsoft.com/office/drawing/2014/main" id="{1D1D7D4B-13D5-44EB-9341-E43D1419B577}"/>
                </a:ext>
              </a:extLst>
            </p:cNvPr>
            <p:cNvSpPr/>
            <p:nvPr/>
          </p:nvSpPr>
          <p:spPr>
            <a:xfrm rot="21583540">
              <a:off x="4312368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4" name="직사각형 843">
              <a:extLst>
                <a:ext uri="{FF2B5EF4-FFF2-40B4-BE49-F238E27FC236}">
                  <a16:creationId xmlns:a16="http://schemas.microsoft.com/office/drawing/2014/main" id="{EF1B0241-5FA4-47E7-BF6C-52EE75E34E2E}"/>
                </a:ext>
              </a:extLst>
            </p:cNvPr>
            <p:cNvSpPr/>
            <p:nvPr/>
          </p:nvSpPr>
          <p:spPr>
            <a:xfrm rot="21583540">
              <a:off x="4608015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5" name="직사각형 844">
              <a:extLst>
                <a:ext uri="{FF2B5EF4-FFF2-40B4-BE49-F238E27FC236}">
                  <a16:creationId xmlns:a16="http://schemas.microsoft.com/office/drawing/2014/main" id="{B4D134D7-922F-40A7-85AC-D26EC1453105}"/>
                </a:ext>
              </a:extLst>
            </p:cNvPr>
            <p:cNvSpPr/>
            <p:nvPr/>
          </p:nvSpPr>
          <p:spPr>
            <a:xfrm rot="21583540">
              <a:off x="4018242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6" name="직사각형 845">
              <a:extLst>
                <a:ext uri="{FF2B5EF4-FFF2-40B4-BE49-F238E27FC236}">
                  <a16:creationId xmlns:a16="http://schemas.microsoft.com/office/drawing/2014/main" id="{62BEA4A7-146B-4312-8C8B-73329937CF54}"/>
                </a:ext>
              </a:extLst>
            </p:cNvPr>
            <p:cNvSpPr/>
            <p:nvPr/>
          </p:nvSpPr>
          <p:spPr>
            <a:xfrm rot="21583540">
              <a:off x="4313889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7" name="직사각형 846">
              <a:extLst>
                <a:ext uri="{FF2B5EF4-FFF2-40B4-BE49-F238E27FC236}">
                  <a16:creationId xmlns:a16="http://schemas.microsoft.com/office/drawing/2014/main" id="{198F81B7-30BA-4285-B44E-5AAC9096FD65}"/>
                </a:ext>
              </a:extLst>
            </p:cNvPr>
            <p:cNvSpPr/>
            <p:nvPr/>
          </p:nvSpPr>
          <p:spPr>
            <a:xfrm rot="21583540">
              <a:off x="4609537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848" name="그룹 847">
            <a:extLst>
              <a:ext uri="{FF2B5EF4-FFF2-40B4-BE49-F238E27FC236}">
                <a16:creationId xmlns:a16="http://schemas.microsoft.com/office/drawing/2014/main" id="{77918C4E-937D-46AC-9B90-27830F0212D7}"/>
              </a:ext>
            </a:extLst>
          </p:cNvPr>
          <p:cNvGrpSpPr/>
          <p:nvPr/>
        </p:nvGrpSpPr>
        <p:grpSpPr>
          <a:xfrm>
            <a:off x="7455406" y="4027607"/>
            <a:ext cx="517178" cy="561003"/>
            <a:chOff x="5175567" y="3819630"/>
            <a:chExt cx="890005" cy="96542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49" name="직사각형 848">
              <a:extLst>
                <a:ext uri="{FF2B5EF4-FFF2-40B4-BE49-F238E27FC236}">
                  <a16:creationId xmlns:a16="http://schemas.microsoft.com/office/drawing/2014/main" id="{FE5AB66B-3BE0-4A7F-8069-6E45AAB20727}"/>
                </a:ext>
              </a:extLst>
            </p:cNvPr>
            <p:cNvSpPr/>
            <p:nvPr/>
          </p:nvSpPr>
          <p:spPr>
            <a:xfrm rot="21583540">
              <a:off x="5175567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50" name="직사각형 849">
              <a:extLst>
                <a:ext uri="{FF2B5EF4-FFF2-40B4-BE49-F238E27FC236}">
                  <a16:creationId xmlns:a16="http://schemas.microsoft.com/office/drawing/2014/main" id="{B0615E95-79E4-4377-9A31-8114472C08D7}"/>
                </a:ext>
              </a:extLst>
            </p:cNvPr>
            <p:cNvSpPr/>
            <p:nvPr/>
          </p:nvSpPr>
          <p:spPr>
            <a:xfrm rot="21583540">
              <a:off x="5471215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51" name="직사각형 850">
              <a:extLst>
                <a:ext uri="{FF2B5EF4-FFF2-40B4-BE49-F238E27FC236}">
                  <a16:creationId xmlns:a16="http://schemas.microsoft.com/office/drawing/2014/main" id="{51C4F699-D3EF-4DD4-88E9-80A6D2EB6A7E}"/>
                </a:ext>
              </a:extLst>
            </p:cNvPr>
            <p:cNvSpPr/>
            <p:nvPr/>
          </p:nvSpPr>
          <p:spPr>
            <a:xfrm rot="21583540">
              <a:off x="5766863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52" name="직사각형 851">
              <a:extLst>
                <a:ext uri="{FF2B5EF4-FFF2-40B4-BE49-F238E27FC236}">
                  <a16:creationId xmlns:a16="http://schemas.microsoft.com/office/drawing/2014/main" id="{3E20B051-1CCD-47F0-81AB-429537845F2F}"/>
                </a:ext>
              </a:extLst>
            </p:cNvPr>
            <p:cNvSpPr/>
            <p:nvPr/>
          </p:nvSpPr>
          <p:spPr>
            <a:xfrm rot="21583540">
              <a:off x="5177104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53" name="직사각형 852">
              <a:extLst>
                <a:ext uri="{FF2B5EF4-FFF2-40B4-BE49-F238E27FC236}">
                  <a16:creationId xmlns:a16="http://schemas.microsoft.com/office/drawing/2014/main" id="{3FCAB3CA-3CCD-41F4-8E52-52900BD50B71}"/>
                </a:ext>
              </a:extLst>
            </p:cNvPr>
            <p:cNvSpPr/>
            <p:nvPr/>
          </p:nvSpPr>
          <p:spPr>
            <a:xfrm rot="21583540">
              <a:off x="5472752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54" name="직사각형 853">
              <a:extLst>
                <a:ext uri="{FF2B5EF4-FFF2-40B4-BE49-F238E27FC236}">
                  <a16:creationId xmlns:a16="http://schemas.microsoft.com/office/drawing/2014/main" id="{7D31905A-51F7-40EF-B9CD-E549119AEE9E}"/>
                </a:ext>
              </a:extLst>
            </p:cNvPr>
            <p:cNvSpPr/>
            <p:nvPr/>
          </p:nvSpPr>
          <p:spPr>
            <a:xfrm rot="21583540">
              <a:off x="5768399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55" name="직사각형 854">
              <a:extLst>
                <a:ext uri="{FF2B5EF4-FFF2-40B4-BE49-F238E27FC236}">
                  <a16:creationId xmlns:a16="http://schemas.microsoft.com/office/drawing/2014/main" id="{90361D10-5534-498B-8348-BF4EF3E8D804}"/>
                </a:ext>
              </a:extLst>
            </p:cNvPr>
            <p:cNvSpPr/>
            <p:nvPr/>
          </p:nvSpPr>
          <p:spPr>
            <a:xfrm rot="21583540">
              <a:off x="5178626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56" name="직사각형 855">
              <a:extLst>
                <a:ext uri="{FF2B5EF4-FFF2-40B4-BE49-F238E27FC236}">
                  <a16:creationId xmlns:a16="http://schemas.microsoft.com/office/drawing/2014/main" id="{C4A6FA9C-2BFF-41FC-B5FD-9D8F77E5A2D1}"/>
                </a:ext>
              </a:extLst>
            </p:cNvPr>
            <p:cNvSpPr/>
            <p:nvPr/>
          </p:nvSpPr>
          <p:spPr>
            <a:xfrm rot="21583540">
              <a:off x="5474273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57" name="직사각형 856">
              <a:extLst>
                <a:ext uri="{FF2B5EF4-FFF2-40B4-BE49-F238E27FC236}">
                  <a16:creationId xmlns:a16="http://schemas.microsoft.com/office/drawing/2014/main" id="{18AAEC80-DB43-4CC6-A471-2CF6ACFFD8C4}"/>
                </a:ext>
              </a:extLst>
            </p:cNvPr>
            <p:cNvSpPr/>
            <p:nvPr/>
          </p:nvSpPr>
          <p:spPr>
            <a:xfrm rot="21583540">
              <a:off x="5769921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858" name="그룹 857">
            <a:extLst>
              <a:ext uri="{FF2B5EF4-FFF2-40B4-BE49-F238E27FC236}">
                <a16:creationId xmlns:a16="http://schemas.microsoft.com/office/drawing/2014/main" id="{E9C30EF3-78E4-45EF-94D0-77602DA54D6D}"/>
              </a:ext>
            </a:extLst>
          </p:cNvPr>
          <p:cNvGrpSpPr/>
          <p:nvPr/>
        </p:nvGrpSpPr>
        <p:grpSpPr>
          <a:xfrm>
            <a:off x="7454517" y="4724022"/>
            <a:ext cx="517178" cy="561003"/>
            <a:chOff x="6355151" y="3819630"/>
            <a:chExt cx="890005" cy="96542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59" name="직사각형 858">
              <a:extLst>
                <a:ext uri="{FF2B5EF4-FFF2-40B4-BE49-F238E27FC236}">
                  <a16:creationId xmlns:a16="http://schemas.microsoft.com/office/drawing/2014/main" id="{ED0D33ED-3508-4BE7-B564-7D6F327F7E91}"/>
                </a:ext>
              </a:extLst>
            </p:cNvPr>
            <p:cNvSpPr/>
            <p:nvPr/>
          </p:nvSpPr>
          <p:spPr>
            <a:xfrm rot="21583540">
              <a:off x="6355151" y="382246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60" name="직사각형 859">
              <a:extLst>
                <a:ext uri="{FF2B5EF4-FFF2-40B4-BE49-F238E27FC236}">
                  <a16:creationId xmlns:a16="http://schemas.microsoft.com/office/drawing/2014/main" id="{716D80D1-5796-4127-AC28-28FE711C1564}"/>
                </a:ext>
              </a:extLst>
            </p:cNvPr>
            <p:cNvSpPr/>
            <p:nvPr/>
          </p:nvSpPr>
          <p:spPr>
            <a:xfrm rot="21583540">
              <a:off x="6650799" y="38210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61" name="직사각형 860">
              <a:extLst>
                <a:ext uri="{FF2B5EF4-FFF2-40B4-BE49-F238E27FC236}">
                  <a16:creationId xmlns:a16="http://schemas.microsoft.com/office/drawing/2014/main" id="{16368E1A-89D7-41E5-A254-2C352410E6A1}"/>
                </a:ext>
              </a:extLst>
            </p:cNvPr>
            <p:cNvSpPr/>
            <p:nvPr/>
          </p:nvSpPr>
          <p:spPr>
            <a:xfrm rot="21583540">
              <a:off x="6946447" y="381963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62" name="직사각형 861">
              <a:extLst>
                <a:ext uri="{FF2B5EF4-FFF2-40B4-BE49-F238E27FC236}">
                  <a16:creationId xmlns:a16="http://schemas.microsoft.com/office/drawing/2014/main" id="{2C02CC93-2D5A-47DA-8677-7E39D1CFC1D1}"/>
                </a:ext>
              </a:extLst>
            </p:cNvPr>
            <p:cNvSpPr/>
            <p:nvPr/>
          </p:nvSpPr>
          <p:spPr>
            <a:xfrm rot="21583540">
              <a:off x="6356688" y="414325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63" name="직사각형 862">
              <a:extLst>
                <a:ext uri="{FF2B5EF4-FFF2-40B4-BE49-F238E27FC236}">
                  <a16:creationId xmlns:a16="http://schemas.microsoft.com/office/drawing/2014/main" id="{CA360578-9725-4867-9262-858AF4143621}"/>
                </a:ext>
              </a:extLst>
            </p:cNvPr>
            <p:cNvSpPr/>
            <p:nvPr/>
          </p:nvSpPr>
          <p:spPr>
            <a:xfrm rot="21583540">
              <a:off x="6652336" y="414183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64" name="직사각형 863">
              <a:extLst>
                <a:ext uri="{FF2B5EF4-FFF2-40B4-BE49-F238E27FC236}">
                  <a16:creationId xmlns:a16="http://schemas.microsoft.com/office/drawing/2014/main" id="{5426E94F-5DB3-4874-9B0A-7BB837F292DC}"/>
                </a:ext>
              </a:extLst>
            </p:cNvPr>
            <p:cNvSpPr/>
            <p:nvPr/>
          </p:nvSpPr>
          <p:spPr>
            <a:xfrm rot="21583540">
              <a:off x="6947983" y="414041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65" name="직사각형 864">
              <a:extLst>
                <a:ext uri="{FF2B5EF4-FFF2-40B4-BE49-F238E27FC236}">
                  <a16:creationId xmlns:a16="http://schemas.microsoft.com/office/drawing/2014/main" id="{6FCDD653-17A1-4B41-AD32-AD6C9108A5C7}"/>
                </a:ext>
              </a:extLst>
            </p:cNvPr>
            <p:cNvSpPr/>
            <p:nvPr/>
          </p:nvSpPr>
          <p:spPr>
            <a:xfrm rot="21583540">
              <a:off x="6358210" y="446105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66" name="직사각형 865">
              <a:extLst>
                <a:ext uri="{FF2B5EF4-FFF2-40B4-BE49-F238E27FC236}">
                  <a16:creationId xmlns:a16="http://schemas.microsoft.com/office/drawing/2014/main" id="{30042F9C-17D6-45B7-A560-F556C2CCC5FC}"/>
                </a:ext>
              </a:extLst>
            </p:cNvPr>
            <p:cNvSpPr/>
            <p:nvPr/>
          </p:nvSpPr>
          <p:spPr>
            <a:xfrm rot="21583540">
              <a:off x="6653857" y="4459642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67" name="직사각형 866">
              <a:extLst>
                <a:ext uri="{FF2B5EF4-FFF2-40B4-BE49-F238E27FC236}">
                  <a16:creationId xmlns:a16="http://schemas.microsoft.com/office/drawing/2014/main" id="{8F889BC6-6CAE-460C-AAD4-2A63415981D1}"/>
                </a:ext>
              </a:extLst>
            </p:cNvPr>
            <p:cNvSpPr/>
            <p:nvPr/>
          </p:nvSpPr>
          <p:spPr>
            <a:xfrm rot="21583540">
              <a:off x="6949505" y="445822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868" name="그룹 867">
            <a:extLst>
              <a:ext uri="{FF2B5EF4-FFF2-40B4-BE49-F238E27FC236}">
                <a16:creationId xmlns:a16="http://schemas.microsoft.com/office/drawing/2014/main" id="{90FB8684-9F37-4E98-978D-14495EF17D7C}"/>
              </a:ext>
            </a:extLst>
          </p:cNvPr>
          <p:cNvGrpSpPr/>
          <p:nvPr/>
        </p:nvGrpSpPr>
        <p:grpSpPr>
          <a:xfrm>
            <a:off x="8815431" y="5373770"/>
            <a:ext cx="698354" cy="769027"/>
            <a:chOff x="8972115" y="2003258"/>
            <a:chExt cx="1476283" cy="162568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69" name="직사각형 868">
              <a:extLst>
                <a:ext uri="{FF2B5EF4-FFF2-40B4-BE49-F238E27FC236}">
                  <a16:creationId xmlns:a16="http://schemas.microsoft.com/office/drawing/2014/main" id="{3C9A48BB-5711-451F-8833-A96F86FC9207}"/>
                </a:ext>
              </a:extLst>
            </p:cNvPr>
            <p:cNvSpPr/>
            <p:nvPr/>
          </p:nvSpPr>
          <p:spPr>
            <a:xfrm rot="9045">
              <a:off x="8974681" y="2003258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0" name="직사각형 869">
              <a:extLst>
                <a:ext uri="{FF2B5EF4-FFF2-40B4-BE49-F238E27FC236}">
                  <a16:creationId xmlns:a16="http://schemas.microsoft.com/office/drawing/2014/main" id="{167D7A05-76B8-43A0-94DA-672BEE49D514}"/>
                </a:ext>
              </a:extLst>
            </p:cNvPr>
            <p:cNvSpPr/>
            <p:nvPr/>
          </p:nvSpPr>
          <p:spPr>
            <a:xfrm rot="9045">
              <a:off x="9270331" y="200403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1" name="직사각형 870">
              <a:extLst>
                <a:ext uri="{FF2B5EF4-FFF2-40B4-BE49-F238E27FC236}">
                  <a16:creationId xmlns:a16="http://schemas.microsoft.com/office/drawing/2014/main" id="{B9AFE96A-AA32-45E0-AEFB-F79456A2B345}"/>
                </a:ext>
              </a:extLst>
            </p:cNvPr>
            <p:cNvSpPr/>
            <p:nvPr/>
          </p:nvSpPr>
          <p:spPr>
            <a:xfrm rot="9045">
              <a:off x="9565981" y="2004814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2" name="직사각형 871">
              <a:extLst>
                <a:ext uri="{FF2B5EF4-FFF2-40B4-BE49-F238E27FC236}">
                  <a16:creationId xmlns:a16="http://schemas.microsoft.com/office/drawing/2014/main" id="{4EA6C5A2-F865-49E6-A867-6694B0B98347}"/>
                </a:ext>
              </a:extLst>
            </p:cNvPr>
            <p:cNvSpPr/>
            <p:nvPr/>
          </p:nvSpPr>
          <p:spPr>
            <a:xfrm rot="9045">
              <a:off x="8973826" y="232818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3" name="직사각형 872">
              <a:extLst>
                <a:ext uri="{FF2B5EF4-FFF2-40B4-BE49-F238E27FC236}">
                  <a16:creationId xmlns:a16="http://schemas.microsoft.com/office/drawing/2014/main" id="{57A739D9-BE5A-41A3-9159-34672AF99340}"/>
                </a:ext>
              </a:extLst>
            </p:cNvPr>
            <p:cNvSpPr/>
            <p:nvPr/>
          </p:nvSpPr>
          <p:spPr>
            <a:xfrm rot="9045">
              <a:off x="9269476" y="2328958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4" name="직사각형 873">
              <a:extLst>
                <a:ext uri="{FF2B5EF4-FFF2-40B4-BE49-F238E27FC236}">
                  <a16:creationId xmlns:a16="http://schemas.microsoft.com/office/drawing/2014/main" id="{DE717B4B-B84A-459D-A8B1-684FE2B8803E}"/>
                </a:ext>
              </a:extLst>
            </p:cNvPr>
            <p:cNvSpPr/>
            <p:nvPr/>
          </p:nvSpPr>
          <p:spPr>
            <a:xfrm rot="9045">
              <a:off x="9565127" y="232973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5" name="직사각형 874">
              <a:extLst>
                <a:ext uri="{FF2B5EF4-FFF2-40B4-BE49-F238E27FC236}">
                  <a16:creationId xmlns:a16="http://schemas.microsoft.com/office/drawing/2014/main" id="{4FBE7546-EC6C-4AB9-BAE2-2C42DE35D3AC}"/>
                </a:ext>
              </a:extLst>
            </p:cNvPr>
            <p:cNvSpPr/>
            <p:nvPr/>
          </p:nvSpPr>
          <p:spPr>
            <a:xfrm rot="9045">
              <a:off x="9861631" y="200559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6" name="직사각형 875">
              <a:extLst>
                <a:ext uri="{FF2B5EF4-FFF2-40B4-BE49-F238E27FC236}">
                  <a16:creationId xmlns:a16="http://schemas.microsoft.com/office/drawing/2014/main" id="{FF92EE95-6943-4816-A13F-6F8FCB0B20BA}"/>
                </a:ext>
              </a:extLst>
            </p:cNvPr>
            <p:cNvSpPr/>
            <p:nvPr/>
          </p:nvSpPr>
          <p:spPr>
            <a:xfrm rot="9045">
              <a:off x="9860776" y="233051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7" name="직사각형 876">
              <a:extLst>
                <a:ext uri="{FF2B5EF4-FFF2-40B4-BE49-F238E27FC236}">
                  <a16:creationId xmlns:a16="http://schemas.microsoft.com/office/drawing/2014/main" id="{C2F6E154-58A4-4480-983F-A83E69572023}"/>
                </a:ext>
              </a:extLst>
            </p:cNvPr>
            <p:cNvSpPr/>
            <p:nvPr/>
          </p:nvSpPr>
          <p:spPr>
            <a:xfrm rot="9045">
              <a:off x="8972970" y="265344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8" name="직사각형 877">
              <a:extLst>
                <a:ext uri="{FF2B5EF4-FFF2-40B4-BE49-F238E27FC236}">
                  <a16:creationId xmlns:a16="http://schemas.microsoft.com/office/drawing/2014/main" id="{52A9AA65-C62A-4588-B182-0D081958F641}"/>
                </a:ext>
              </a:extLst>
            </p:cNvPr>
            <p:cNvSpPr/>
            <p:nvPr/>
          </p:nvSpPr>
          <p:spPr>
            <a:xfrm rot="9045">
              <a:off x="9268621" y="2654224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79" name="직사각형 878">
              <a:extLst>
                <a:ext uri="{FF2B5EF4-FFF2-40B4-BE49-F238E27FC236}">
                  <a16:creationId xmlns:a16="http://schemas.microsoft.com/office/drawing/2014/main" id="{9BC3E754-E129-4697-BB44-1DD780C3C7D6}"/>
                </a:ext>
              </a:extLst>
            </p:cNvPr>
            <p:cNvSpPr/>
            <p:nvPr/>
          </p:nvSpPr>
          <p:spPr>
            <a:xfrm rot="9045">
              <a:off x="9564271" y="26550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0" name="직사각형 879">
              <a:extLst>
                <a:ext uri="{FF2B5EF4-FFF2-40B4-BE49-F238E27FC236}">
                  <a16:creationId xmlns:a16="http://schemas.microsoft.com/office/drawing/2014/main" id="{23C499F6-9B6D-4E16-B66A-37349539F41E}"/>
                </a:ext>
              </a:extLst>
            </p:cNvPr>
            <p:cNvSpPr/>
            <p:nvPr/>
          </p:nvSpPr>
          <p:spPr>
            <a:xfrm rot="9045">
              <a:off x="8972115" y="297836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1" name="직사각형 880">
              <a:extLst>
                <a:ext uri="{FF2B5EF4-FFF2-40B4-BE49-F238E27FC236}">
                  <a16:creationId xmlns:a16="http://schemas.microsoft.com/office/drawing/2014/main" id="{A47B50DF-9C27-4370-BA75-A604739F936A}"/>
                </a:ext>
              </a:extLst>
            </p:cNvPr>
            <p:cNvSpPr/>
            <p:nvPr/>
          </p:nvSpPr>
          <p:spPr>
            <a:xfrm rot="9045">
              <a:off x="9267766" y="2979146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2" name="직사각형 881">
              <a:extLst>
                <a:ext uri="{FF2B5EF4-FFF2-40B4-BE49-F238E27FC236}">
                  <a16:creationId xmlns:a16="http://schemas.microsoft.com/office/drawing/2014/main" id="{FCC827ED-213F-421C-964F-449C8CF3CD94}"/>
                </a:ext>
              </a:extLst>
            </p:cNvPr>
            <p:cNvSpPr/>
            <p:nvPr/>
          </p:nvSpPr>
          <p:spPr>
            <a:xfrm rot="9045">
              <a:off x="9563415" y="297992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3" name="직사각형 882">
              <a:extLst>
                <a:ext uri="{FF2B5EF4-FFF2-40B4-BE49-F238E27FC236}">
                  <a16:creationId xmlns:a16="http://schemas.microsoft.com/office/drawing/2014/main" id="{BD4940AC-B9F7-46C9-9EC3-229BB8A3637F}"/>
                </a:ext>
              </a:extLst>
            </p:cNvPr>
            <p:cNvSpPr/>
            <p:nvPr/>
          </p:nvSpPr>
          <p:spPr>
            <a:xfrm rot="9045">
              <a:off x="9859921" y="265577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4" name="직사각형 883">
              <a:extLst>
                <a:ext uri="{FF2B5EF4-FFF2-40B4-BE49-F238E27FC236}">
                  <a16:creationId xmlns:a16="http://schemas.microsoft.com/office/drawing/2014/main" id="{D1CF0C3A-9C86-4C37-99E9-EDF738378B1F}"/>
                </a:ext>
              </a:extLst>
            </p:cNvPr>
            <p:cNvSpPr/>
            <p:nvPr/>
          </p:nvSpPr>
          <p:spPr>
            <a:xfrm rot="9045">
              <a:off x="9859066" y="29807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5" name="직사각형 884">
              <a:extLst>
                <a:ext uri="{FF2B5EF4-FFF2-40B4-BE49-F238E27FC236}">
                  <a16:creationId xmlns:a16="http://schemas.microsoft.com/office/drawing/2014/main" id="{FBBDBCA0-8482-4945-9EC8-D071A0417DB1}"/>
                </a:ext>
              </a:extLst>
            </p:cNvPr>
            <p:cNvSpPr/>
            <p:nvPr/>
          </p:nvSpPr>
          <p:spPr>
            <a:xfrm rot="9045">
              <a:off x="10152747" y="200559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6" name="직사각형 885">
              <a:extLst>
                <a:ext uri="{FF2B5EF4-FFF2-40B4-BE49-F238E27FC236}">
                  <a16:creationId xmlns:a16="http://schemas.microsoft.com/office/drawing/2014/main" id="{6285B7F2-7EE9-4E4B-9A1F-A7C23804C712}"/>
                </a:ext>
              </a:extLst>
            </p:cNvPr>
            <p:cNvSpPr/>
            <p:nvPr/>
          </p:nvSpPr>
          <p:spPr>
            <a:xfrm rot="9045">
              <a:off x="10151892" y="2330513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7" name="직사각형 886">
              <a:extLst>
                <a:ext uri="{FF2B5EF4-FFF2-40B4-BE49-F238E27FC236}">
                  <a16:creationId xmlns:a16="http://schemas.microsoft.com/office/drawing/2014/main" id="{70BAF453-4BAD-41C5-BABA-C0B178B786AF}"/>
                </a:ext>
              </a:extLst>
            </p:cNvPr>
            <p:cNvSpPr/>
            <p:nvPr/>
          </p:nvSpPr>
          <p:spPr>
            <a:xfrm rot="9045">
              <a:off x="10151037" y="2655779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8" name="직사각형 887">
              <a:extLst>
                <a:ext uri="{FF2B5EF4-FFF2-40B4-BE49-F238E27FC236}">
                  <a16:creationId xmlns:a16="http://schemas.microsoft.com/office/drawing/2014/main" id="{3EA2D780-AEE3-4453-BD6C-463872483A4D}"/>
                </a:ext>
              </a:extLst>
            </p:cNvPr>
            <p:cNvSpPr/>
            <p:nvPr/>
          </p:nvSpPr>
          <p:spPr>
            <a:xfrm rot="9045">
              <a:off x="10150182" y="298070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9" name="직사각형 888">
              <a:extLst>
                <a:ext uri="{FF2B5EF4-FFF2-40B4-BE49-F238E27FC236}">
                  <a16:creationId xmlns:a16="http://schemas.microsoft.com/office/drawing/2014/main" id="{E30983FE-1D2B-442F-BFDB-EC455C6A90D1}"/>
                </a:ext>
              </a:extLst>
            </p:cNvPr>
            <p:cNvSpPr/>
            <p:nvPr/>
          </p:nvSpPr>
          <p:spPr>
            <a:xfrm rot="9045">
              <a:off x="8972116" y="3302611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90" name="직사각형 889">
              <a:extLst>
                <a:ext uri="{FF2B5EF4-FFF2-40B4-BE49-F238E27FC236}">
                  <a16:creationId xmlns:a16="http://schemas.microsoft.com/office/drawing/2014/main" id="{AA1ABFCA-37FD-46E4-9373-78D8A47238DF}"/>
                </a:ext>
              </a:extLst>
            </p:cNvPr>
            <p:cNvSpPr/>
            <p:nvPr/>
          </p:nvSpPr>
          <p:spPr>
            <a:xfrm rot="9045">
              <a:off x="9267767" y="3303390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91" name="직사각형 890">
              <a:extLst>
                <a:ext uri="{FF2B5EF4-FFF2-40B4-BE49-F238E27FC236}">
                  <a16:creationId xmlns:a16="http://schemas.microsoft.com/office/drawing/2014/main" id="{81C61D69-43BE-4871-AC88-4D4CCCF30503}"/>
                </a:ext>
              </a:extLst>
            </p:cNvPr>
            <p:cNvSpPr/>
            <p:nvPr/>
          </p:nvSpPr>
          <p:spPr>
            <a:xfrm rot="9045">
              <a:off x="9563416" y="3304167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92" name="직사각형 891">
              <a:extLst>
                <a:ext uri="{FF2B5EF4-FFF2-40B4-BE49-F238E27FC236}">
                  <a16:creationId xmlns:a16="http://schemas.microsoft.com/office/drawing/2014/main" id="{5603927E-4066-4CDC-AAFA-E64256A42B1B}"/>
                </a:ext>
              </a:extLst>
            </p:cNvPr>
            <p:cNvSpPr/>
            <p:nvPr/>
          </p:nvSpPr>
          <p:spPr>
            <a:xfrm rot="9045">
              <a:off x="9859067" y="33049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93" name="직사각형 892">
              <a:extLst>
                <a:ext uri="{FF2B5EF4-FFF2-40B4-BE49-F238E27FC236}">
                  <a16:creationId xmlns:a16="http://schemas.microsoft.com/office/drawing/2014/main" id="{0C3BB22A-A78D-4C52-9865-F1896938DDEB}"/>
                </a:ext>
              </a:extLst>
            </p:cNvPr>
            <p:cNvSpPr/>
            <p:nvPr/>
          </p:nvSpPr>
          <p:spPr>
            <a:xfrm rot="9045">
              <a:off x="10150183" y="3304945"/>
              <a:ext cx="295651" cy="3239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3074" name="Picture 2" descr="https://gaussian37.github.io/assets/img/dl/concept/conv/6.gif">
            <a:extLst>
              <a:ext uri="{FF2B5EF4-FFF2-40B4-BE49-F238E27FC236}">
                <a16:creationId xmlns:a16="http://schemas.microsoft.com/office/drawing/2014/main" id="{D71A614D-E601-4CAD-8E16-4E50C8AD26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775" y="1734186"/>
            <a:ext cx="10104168" cy="478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3"/>
          <p:cNvSpPr txBox="1">
            <a:spLocks/>
          </p:cNvSpPr>
          <p:nvPr/>
        </p:nvSpPr>
        <p:spPr>
          <a:xfrm>
            <a:off x="205947" y="3154533"/>
            <a:ext cx="2211626" cy="10469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Input Shape : (7, 7, </a:t>
            </a:r>
            <a:r>
              <a:rPr lang="en-US" altLang="ko-KR" sz="1100" dirty="0">
                <a:solidFill>
                  <a:srgbClr val="FF0000"/>
                </a:solidFill>
              </a:rPr>
              <a:t>3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Output Shape : (5, 5, </a:t>
            </a:r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Kernel Shape : (3, 3)</a:t>
            </a:r>
          </a:p>
        </p:txBody>
      </p:sp>
      <p:sp>
        <p:nvSpPr>
          <p:cNvPr id="502" name="내용 개체 틀 3">
            <a:extLst>
              <a:ext uri="{FF2B5EF4-FFF2-40B4-BE49-F238E27FC236}">
                <a16:creationId xmlns:a16="http://schemas.microsoft.com/office/drawing/2014/main" id="{8DABE35D-9641-4B69-B9F3-B5479995111D}"/>
              </a:ext>
            </a:extLst>
          </p:cNvPr>
          <p:cNvSpPr txBox="1">
            <a:spLocks/>
          </p:cNvSpPr>
          <p:nvPr/>
        </p:nvSpPr>
        <p:spPr>
          <a:xfrm>
            <a:off x="205946" y="4217472"/>
            <a:ext cx="2738081" cy="13944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Stride : (1, 1)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Padding : (0, 0)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Dilation : (1, 1)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Group : 1</a:t>
            </a:r>
          </a:p>
        </p:txBody>
      </p:sp>
    </p:spTree>
    <p:extLst>
      <p:ext uri="{BB962C8B-B14F-4D97-AF65-F5344CB8AC3E}">
        <p14:creationId xmlns:p14="http://schemas.microsoft.com/office/powerpoint/2010/main" val="29102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영상 데이터 연산 방법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전체 과정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7" y="2576968"/>
            <a:ext cx="2211626" cy="10469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Input Shape : (7, 7,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Output Shape : (5, 5, </a:t>
            </a:r>
            <a:r>
              <a:rPr lang="en-US" altLang="ko-KR" sz="1100" dirty="0">
                <a:solidFill>
                  <a:srgbClr val="FF0000"/>
                </a:solidFill>
              </a:rPr>
              <a:t>4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Kernel Shape : (3, 3)</a:t>
            </a:r>
          </a:p>
        </p:txBody>
      </p:sp>
      <p:sp>
        <p:nvSpPr>
          <p:cNvPr id="581" name="내용 개체 틀 3">
            <a:extLst>
              <a:ext uri="{FF2B5EF4-FFF2-40B4-BE49-F238E27FC236}">
                <a16:creationId xmlns:a16="http://schemas.microsoft.com/office/drawing/2014/main" id="{1B52ABF4-CD79-42FA-A901-87991CA6DBFC}"/>
              </a:ext>
            </a:extLst>
          </p:cNvPr>
          <p:cNvSpPr txBox="1">
            <a:spLocks/>
          </p:cNvSpPr>
          <p:nvPr/>
        </p:nvSpPr>
        <p:spPr>
          <a:xfrm>
            <a:off x="5777836" y="1744159"/>
            <a:ext cx="5722186" cy="8328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Kernel</a:t>
            </a:r>
            <a:r>
              <a:rPr lang="ko-KR" altLang="en-US" sz="1200" dirty="0"/>
              <a:t>의 개수</a:t>
            </a:r>
            <a:endParaRPr lang="en-US" altLang="ko-KR" sz="12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000" dirty="0"/>
              <a:t>2(input channel)</a:t>
            </a:r>
            <a:r>
              <a:rPr lang="ko-KR" altLang="en-US" sz="1000" dirty="0"/>
              <a:t>*</a:t>
            </a:r>
            <a:r>
              <a:rPr lang="en-US" altLang="ko-KR" sz="1000" dirty="0"/>
              <a:t>4(output channel)/2(Group) = 4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000" dirty="0"/>
              <a:t>4</a:t>
            </a:r>
            <a:r>
              <a:rPr lang="ko-KR" altLang="en-US" sz="1000" dirty="0"/>
              <a:t> </a:t>
            </a:r>
            <a:r>
              <a:rPr lang="en-US" altLang="ko-KR" sz="1000" dirty="0"/>
              <a:t>/ 2(Group) = 2, 2</a:t>
            </a:r>
            <a:r>
              <a:rPr lang="ko-KR" altLang="en-US" sz="1000" dirty="0"/>
              <a:t>개의 </a:t>
            </a:r>
            <a:r>
              <a:rPr lang="en-US" altLang="ko-KR" sz="1000" dirty="0"/>
              <a:t>Kernel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/>
              <a:t>쌍</a:t>
            </a:r>
            <a:endParaRPr lang="en-US" altLang="ko-KR" sz="1000" dirty="0"/>
          </a:p>
        </p:txBody>
      </p:sp>
      <p:sp>
        <p:nvSpPr>
          <p:cNvPr id="584" name="내용 개체 틀 3">
            <a:extLst>
              <a:ext uri="{FF2B5EF4-FFF2-40B4-BE49-F238E27FC236}">
                <a16:creationId xmlns:a16="http://schemas.microsoft.com/office/drawing/2014/main" id="{2FAAF18C-EFB6-492D-8442-ECFC112DC2F8}"/>
              </a:ext>
            </a:extLst>
          </p:cNvPr>
          <p:cNvSpPr txBox="1">
            <a:spLocks/>
          </p:cNvSpPr>
          <p:nvPr/>
        </p:nvSpPr>
        <p:spPr>
          <a:xfrm>
            <a:off x="205946" y="3639906"/>
            <a:ext cx="3152716" cy="2741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Stride : (2, 2)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Padding : (2, 2)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Dilation : (1, 1)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Group : </a:t>
            </a:r>
            <a:r>
              <a:rPr lang="en-US" altLang="ko-KR" sz="1100" dirty="0">
                <a:solidFill>
                  <a:srgbClr val="FF0000"/>
                </a:solidFill>
              </a:rPr>
              <a:t>2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900" dirty="0"/>
              <a:t>채널마다 성질</a:t>
            </a:r>
            <a:r>
              <a:rPr lang="en-US" altLang="ko-KR" sz="900" dirty="0"/>
              <a:t>(</a:t>
            </a:r>
            <a:r>
              <a:rPr lang="ko-KR" altLang="en-US" sz="900" dirty="0"/>
              <a:t>특성</a:t>
            </a:r>
            <a:r>
              <a:rPr lang="en-US" altLang="ko-KR" sz="900" dirty="0"/>
              <a:t>)</a:t>
            </a:r>
            <a:r>
              <a:rPr lang="ko-KR" altLang="en-US" sz="900" dirty="0"/>
              <a:t>이 다를 경우 </a:t>
            </a:r>
            <a:r>
              <a:rPr lang="en-US" altLang="ko-KR" sz="900" dirty="0"/>
              <a:t>Group</a:t>
            </a:r>
            <a:r>
              <a:rPr lang="ko-KR" altLang="en-US" sz="900" dirty="0"/>
              <a:t>을 구분할 수 있음</a:t>
            </a:r>
            <a:endParaRPr lang="en-US" altLang="ko-KR" sz="900" dirty="0"/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900" dirty="0"/>
              <a:t>병렬 계산을 통해 효율 상승</a:t>
            </a:r>
            <a:endParaRPr lang="en-US" altLang="ko-KR" sz="900" dirty="0"/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900" dirty="0"/>
              <a:t>Input size</a:t>
            </a:r>
            <a:r>
              <a:rPr lang="ko-KR" altLang="en-US" sz="900" dirty="0"/>
              <a:t>와 </a:t>
            </a:r>
            <a:r>
              <a:rPr lang="en-US" altLang="ko-KR" sz="900" dirty="0" err="1"/>
              <a:t>Ouput</a:t>
            </a:r>
            <a:r>
              <a:rPr lang="en-US" altLang="ko-KR" sz="900" dirty="0"/>
              <a:t> size</a:t>
            </a:r>
            <a:r>
              <a:rPr lang="ko-KR" altLang="en-US" sz="900" dirty="0"/>
              <a:t>의 </a:t>
            </a:r>
            <a:r>
              <a:rPr lang="ko-KR" altLang="en-US" sz="900" dirty="0" err="1"/>
              <a:t>공약수여야함</a:t>
            </a:r>
            <a:endParaRPr lang="en-US" altLang="ko-KR" sz="9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900" dirty="0"/>
          </a:p>
        </p:txBody>
      </p:sp>
      <p:pic>
        <p:nvPicPr>
          <p:cNvPr id="1026" name="Picture 2" descr="https://gaussian37.github.io/assets/img/dl/concept/conv/16.gif">
            <a:extLst>
              <a:ext uri="{FF2B5EF4-FFF2-40B4-BE49-F238E27FC236}">
                <a16:creationId xmlns:a16="http://schemas.microsoft.com/office/drawing/2014/main" id="{76AE0472-05B0-4229-BB25-80D79C560F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32" y="2576968"/>
            <a:ext cx="6700276" cy="41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355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365" y="2011326"/>
            <a:ext cx="6707525" cy="433391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/>
              <a:t>입력 </a:t>
            </a:r>
            <a:r>
              <a:rPr lang="ko-KR" altLang="en-US" dirty="0"/>
              <a:t>및 </a:t>
            </a:r>
            <a:r>
              <a:rPr lang="ko-KR" altLang="en-US"/>
              <a:t>출력 과정 정리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전체 과정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8"/>
            <a:ext cx="11823765" cy="2438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YOLO </a:t>
            </a:r>
            <a:r>
              <a:rPr lang="ko-KR" altLang="en-US" dirty="0"/>
              <a:t>알고리즘 핵심 순서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이미지 입력 및 분할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/>
              <a:t>계산 및 </a:t>
            </a:r>
            <a:r>
              <a:rPr lang="ko-KR" altLang="en-US" dirty="0" err="1"/>
              <a:t>비최대값</a:t>
            </a:r>
            <a:r>
              <a:rPr lang="ko-KR" altLang="en-US" dirty="0"/>
              <a:t> 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예측 모델 도출 및 성능 검증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4822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706" t="4637" r="2380" b="2165"/>
          <a:stretch/>
        </p:blipFill>
        <p:spPr>
          <a:xfrm>
            <a:off x="5761704" y="2644872"/>
            <a:ext cx="6366330" cy="403910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 입력 및 출력 과정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전체 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3E141D-9E11-48AE-BAFA-08545ED76023}"/>
              </a:ext>
            </a:extLst>
          </p:cNvPr>
          <p:cNvSpPr/>
          <p:nvPr/>
        </p:nvSpPr>
        <p:spPr>
          <a:xfrm>
            <a:off x="7216898" y="3401956"/>
            <a:ext cx="3372465" cy="2349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02094F6-C72C-4D63-9EE2-B77BDABA8C5F}"/>
              </a:ext>
            </a:extLst>
          </p:cNvPr>
          <p:cNvCxnSpPr>
            <a:cxnSpLocks/>
            <a:stCxn id="4" idx="1"/>
            <a:endCxn id="9" idx="3"/>
          </p:cNvCxnSpPr>
          <p:nvPr/>
        </p:nvCxnSpPr>
        <p:spPr>
          <a:xfrm flipH="1">
            <a:off x="5304446" y="4576911"/>
            <a:ext cx="1912452" cy="4893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46626B4-A598-400E-A0DA-23FAA0097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8" r="2902"/>
          <a:stretch/>
        </p:blipFill>
        <p:spPr>
          <a:xfrm>
            <a:off x="658761" y="4053482"/>
            <a:ext cx="4645685" cy="2025589"/>
          </a:xfrm>
          <a:prstGeom prst="rect">
            <a:avLst/>
          </a:prstGeom>
        </p:spPr>
      </p:pic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F53E7A40-09F3-4E77-9CEF-BC30ECA9D14A}"/>
              </a:ext>
            </a:extLst>
          </p:cNvPr>
          <p:cNvSpPr txBox="1">
            <a:spLocks/>
          </p:cNvSpPr>
          <p:nvPr/>
        </p:nvSpPr>
        <p:spPr>
          <a:xfrm>
            <a:off x="304799" y="1794123"/>
            <a:ext cx="6440130" cy="2167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YOLOv5</a:t>
            </a:r>
            <a:r>
              <a:rPr lang="ko-KR" altLang="en-US" dirty="0"/>
              <a:t> </a:t>
            </a:r>
            <a:r>
              <a:rPr lang="en-US" altLang="ko-KR" dirty="0"/>
              <a:t>Weights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계산 복잡도에 따라 모델이 </a:t>
            </a:r>
            <a:r>
              <a:rPr lang="ko-KR" altLang="en-US" dirty="0" err="1"/>
              <a:t>나눠짐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X</a:t>
            </a:r>
            <a:r>
              <a:rPr lang="ko-KR" altLang="en-US" dirty="0"/>
              <a:t>로 갈수록 예측 성능이 좋아지고 분석 시간이 늘어남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계층에서 크기가 </a:t>
            </a:r>
            <a:r>
              <a:rPr lang="en-US" altLang="ko-KR" dirty="0"/>
              <a:t>w*h*D</a:t>
            </a:r>
            <a:r>
              <a:rPr lang="ko-KR" altLang="en-US" dirty="0"/>
              <a:t>인 특징 볼륨을 출력함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w*h</a:t>
            </a:r>
            <a:r>
              <a:rPr lang="ko-KR" altLang="en-US" dirty="0"/>
              <a:t>는 그리드 크기</a:t>
            </a:r>
            <a:r>
              <a:rPr lang="en-US" altLang="ko-KR" dirty="0"/>
              <a:t>, D</a:t>
            </a:r>
            <a:r>
              <a:rPr lang="ko-KR" altLang="en-US" dirty="0"/>
              <a:t>는 특징 볼륨 깊이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BBF552-1865-42A8-8742-25103748B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991" y="3904695"/>
            <a:ext cx="9926017" cy="27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3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 입력 및 출력 과정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전체 과정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F53E7A40-09F3-4E77-9CEF-BC30ECA9D14A}"/>
              </a:ext>
            </a:extLst>
          </p:cNvPr>
          <p:cNvSpPr txBox="1">
            <a:spLocks/>
          </p:cNvSpPr>
          <p:nvPr/>
        </p:nvSpPr>
        <p:spPr>
          <a:xfrm>
            <a:off x="304799" y="1794122"/>
            <a:ext cx="6405917" cy="498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dirty="0"/>
              <a:t>YOLO </a:t>
            </a:r>
            <a:r>
              <a:rPr lang="ko-KR" altLang="en-US" dirty="0"/>
              <a:t>마지막 계층 출력</a:t>
            </a:r>
            <a:endParaRPr lang="en-US" altLang="ko-KR" dirty="0"/>
          </a:p>
          <a:p>
            <a:pPr lvl="1">
              <a:lnSpc>
                <a:spcPct val="160000"/>
              </a:lnSpc>
            </a:pPr>
            <a:r>
              <a:rPr lang="en-US" altLang="ko-KR" dirty="0"/>
              <a:t>w*h*M</a:t>
            </a:r>
            <a:r>
              <a:rPr lang="ko-KR" altLang="en-US" dirty="0"/>
              <a:t>에서 </a:t>
            </a:r>
            <a:r>
              <a:rPr lang="en-US" altLang="ko-KR" dirty="0"/>
              <a:t>M=B*(C+5)</a:t>
            </a:r>
          </a:p>
          <a:p>
            <a:pPr lvl="2">
              <a:lnSpc>
                <a:spcPct val="160000"/>
              </a:lnSpc>
            </a:pPr>
            <a:r>
              <a:rPr lang="en-US" altLang="ko-KR" dirty="0"/>
              <a:t>B : </a:t>
            </a:r>
            <a:r>
              <a:rPr lang="ko-KR" altLang="en-US" dirty="0"/>
              <a:t>그리드 </a:t>
            </a:r>
            <a:r>
              <a:rPr lang="ko-KR" altLang="en-US" dirty="0" err="1"/>
              <a:t>셀당</a:t>
            </a:r>
            <a:r>
              <a:rPr lang="ko-KR" altLang="en-US" dirty="0"/>
              <a:t> 경계 상자 개수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/>
              <a:t>C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클래스 개수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dirty="0"/>
              <a:t>+5 : </a:t>
            </a:r>
            <a:r>
              <a:rPr lang="ko-KR" altLang="en-US" dirty="0"/>
              <a:t>해당 값 만큼의 숫자를 </a:t>
            </a:r>
            <a:r>
              <a:rPr lang="ko-KR" altLang="en-US" dirty="0" err="1"/>
              <a:t>예측해야함</a:t>
            </a:r>
            <a:endParaRPr lang="en-US" altLang="ko-KR" dirty="0"/>
          </a:p>
          <a:p>
            <a:pPr lvl="3">
              <a:lnSpc>
                <a:spcPct val="160000"/>
              </a:lnSpc>
            </a:pPr>
            <a:r>
              <a:rPr lang="ko-KR" altLang="en-US" dirty="0"/>
              <a:t>클래스로 지정한 레이블의 수 보다 </a:t>
            </a:r>
            <a:r>
              <a:rPr lang="en-US" altLang="ko-KR" dirty="0"/>
              <a:t>+5</a:t>
            </a:r>
            <a:r>
              <a:rPr lang="ko-KR" altLang="en-US" dirty="0"/>
              <a:t>만큼 더 예측함</a:t>
            </a:r>
            <a:endParaRPr lang="en-US" altLang="ko-KR" dirty="0"/>
          </a:p>
          <a:p>
            <a:pPr lvl="2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/>
              <a:t>tx</a:t>
            </a:r>
            <a:r>
              <a:rPr lang="ko-KR" altLang="ko-KR" dirty="0"/>
              <a:t>, </a:t>
            </a:r>
            <a:r>
              <a:rPr lang="ko-KR" altLang="ko-KR" dirty="0" err="1"/>
              <a:t>ty는</a:t>
            </a:r>
            <a:r>
              <a:rPr lang="ko-KR" altLang="ko-KR" dirty="0"/>
              <a:t> 경계상자의 중심 좌표를 계산</a:t>
            </a:r>
          </a:p>
          <a:p>
            <a:pPr lvl="2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/>
              <a:t>tw</a:t>
            </a:r>
            <a:r>
              <a:rPr lang="ko-KR" altLang="ko-KR" dirty="0"/>
              <a:t>, </a:t>
            </a:r>
            <a:r>
              <a:rPr lang="ko-KR" altLang="ko-KR" dirty="0" err="1"/>
              <a:t>th는</a:t>
            </a:r>
            <a:r>
              <a:rPr lang="ko-KR" altLang="ko-KR" dirty="0"/>
              <a:t> 경계상자의 너비와 높이를 계산</a:t>
            </a:r>
          </a:p>
          <a:p>
            <a:pPr lvl="2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c(confidence)</a:t>
            </a:r>
            <a:r>
              <a:rPr lang="ko-KR" altLang="ko-KR" dirty="0"/>
              <a:t>는 객체가 경계 상자 안에 있다고 확신하는 신뢰도</a:t>
            </a:r>
          </a:p>
          <a:p>
            <a:pPr lvl="2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dirty="0"/>
              <a:t>p1,</a:t>
            </a:r>
            <a:r>
              <a:rPr lang="en-US" altLang="ko-KR" dirty="0"/>
              <a:t> </a:t>
            </a:r>
            <a:r>
              <a:rPr lang="ko-KR" altLang="ko-KR" dirty="0"/>
              <a:t>p2,</a:t>
            </a:r>
            <a:r>
              <a:rPr lang="en-US" altLang="ko-KR" dirty="0"/>
              <a:t> </a:t>
            </a:r>
            <a:r>
              <a:rPr lang="ko-KR" altLang="ko-KR" dirty="0"/>
              <a:t>...,</a:t>
            </a:r>
            <a:r>
              <a:rPr lang="en-US" altLang="ko-KR" dirty="0"/>
              <a:t> </a:t>
            </a:r>
            <a:r>
              <a:rPr lang="ko-KR" altLang="ko-KR" dirty="0" err="1"/>
              <a:t>pC는</a:t>
            </a:r>
            <a:r>
              <a:rPr lang="ko-KR" altLang="ko-KR" dirty="0"/>
              <a:t> 경계상자가 클래스 1, 2, ..., C의 객체를 포함할 확률</a:t>
            </a:r>
            <a:endParaRPr lang="en-US" altLang="ko-KR" dirty="0"/>
          </a:p>
          <a:p>
            <a:pPr marL="1371600" lvl="3" indent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/>
              <a:t>Ex) </a:t>
            </a:r>
            <a:r>
              <a:rPr lang="ko-KR" altLang="en-US" dirty="0"/>
              <a:t>경계상자안에 클래스 </a:t>
            </a:r>
            <a:r>
              <a:rPr lang="en-US" altLang="ko-KR" dirty="0"/>
              <a:t>1</a:t>
            </a:r>
            <a:r>
              <a:rPr lang="ko-KR" altLang="en-US" dirty="0"/>
              <a:t>이 있을 확률 </a:t>
            </a:r>
            <a:r>
              <a:rPr lang="en-US" altLang="ko-KR" dirty="0"/>
              <a:t>p1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DA8BE7-787E-4A21-B72D-22399DE2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716" y="2222091"/>
            <a:ext cx="5318995" cy="3495234"/>
          </a:xfrm>
          <a:prstGeom prst="rect">
            <a:avLst/>
          </a:prstGeom>
        </p:spPr>
      </p:pic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A8C8A97F-2DD6-45DC-996A-A13909D1B7F4}"/>
              </a:ext>
            </a:extLst>
          </p:cNvPr>
          <p:cNvSpPr txBox="1">
            <a:spLocks/>
          </p:cNvSpPr>
          <p:nvPr/>
        </p:nvSpPr>
        <p:spPr>
          <a:xfrm>
            <a:off x="6710716" y="5664863"/>
            <a:ext cx="5318995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200" dirty="0" err="1"/>
              <a:t>Objectness</a:t>
            </a:r>
            <a:r>
              <a:rPr lang="en-US" altLang="ko-KR" sz="1200" dirty="0"/>
              <a:t> Score(c, confidence)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200" dirty="0" err="1"/>
              <a:t>바운딩</a:t>
            </a:r>
            <a:r>
              <a:rPr lang="ko-KR" altLang="en-US" sz="1200" dirty="0"/>
              <a:t> 박스에 객체가 포함되어 있을 확률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81866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 입력 및 출력 과정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전체 과정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F53E7A40-09F3-4E77-9CEF-BC30ECA9D14A}"/>
              </a:ext>
            </a:extLst>
          </p:cNvPr>
          <p:cNvSpPr txBox="1">
            <a:spLocks/>
          </p:cNvSpPr>
          <p:nvPr/>
        </p:nvSpPr>
        <p:spPr>
          <a:xfrm>
            <a:off x="304799" y="1794122"/>
            <a:ext cx="11651227" cy="4893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ko-KR" altLang="en-US" dirty="0"/>
              <a:t>앵커 박스</a:t>
            </a:r>
            <a:r>
              <a:rPr lang="en-US" altLang="ko-KR" dirty="0"/>
              <a:t>(Anchor Box)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객체가 있을 법한 영역에 미리 설정된 박스</a:t>
            </a:r>
            <a:endParaRPr lang="en-US" altLang="ko-KR" dirty="0"/>
          </a:p>
          <a:p>
            <a:pPr lvl="1">
              <a:lnSpc>
                <a:spcPct val="160000"/>
              </a:lnSpc>
            </a:pPr>
            <a:r>
              <a:rPr lang="ko-KR" altLang="en-US" dirty="0"/>
              <a:t>객체에 가장 근접한 앵커 박스를 맞추고 신경망 기반으로 박스의 크기를 조정함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ko-KR" altLang="en-US" dirty="0"/>
              <a:t>이때 </a:t>
            </a:r>
            <a:r>
              <a:rPr lang="en-US" altLang="ko-KR" dirty="0" err="1"/>
              <a:t>tx</a:t>
            </a:r>
            <a:r>
              <a:rPr lang="en-US" altLang="ko-KR" dirty="0"/>
              <a:t>, ty, </a:t>
            </a:r>
            <a:r>
              <a:rPr lang="en-US" altLang="ko-KR" dirty="0" err="1"/>
              <a:t>tw</a:t>
            </a:r>
            <a:r>
              <a:rPr lang="en-US" altLang="ko-KR" dirty="0"/>
              <a:t>,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>
              <a:lnSpc>
                <a:spcPct val="160000"/>
              </a:lnSpc>
            </a:pPr>
            <a:r>
              <a:rPr lang="ko-KR" altLang="en-US" dirty="0"/>
              <a:t>한 개의 이미지에서 여러 객체를 검출할 수 있게 만듦</a:t>
            </a:r>
            <a:endParaRPr lang="ko-KR" altLang="ko-KR" dirty="0"/>
          </a:p>
        </p:txBody>
      </p:sp>
      <p:pic>
        <p:nvPicPr>
          <p:cNvPr id="1028" name="Picture 4" descr="https://kr.mathworks.com/help/vision/ug/ssd_detection.png">
            <a:extLst>
              <a:ext uri="{FF2B5EF4-FFF2-40B4-BE49-F238E27FC236}">
                <a16:creationId xmlns:a16="http://schemas.microsoft.com/office/drawing/2014/main" id="{D04911E4-BFDB-47FB-B716-35853EB4F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871" y="4489628"/>
            <a:ext cx="65722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73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데이터셋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데이터셋 구분과 레이블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데이터셋 개요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8"/>
            <a:ext cx="11823765" cy="261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err="1"/>
              <a:t>데이터셋</a:t>
            </a:r>
            <a:r>
              <a:rPr lang="ko-KR" altLang="en-US" b="1" dirty="0"/>
              <a:t> </a:t>
            </a:r>
            <a:r>
              <a:rPr lang="en-US" altLang="ko-KR" b="1" dirty="0"/>
              <a:t>: Train, Test, Validation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ko-KR" altLang="en-US" dirty="0"/>
              <a:t>객체 인식에 사용될 이미지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레이블 </a:t>
            </a:r>
            <a:r>
              <a:rPr lang="en-US" altLang="ko-KR" dirty="0"/>
              <a:t>: </a:t>
            </a:r>
            <a:r>
              <a:rPr lang="ko-KR" altLang="en-US" dirty="0"/>
              <a:t>이미지속에서 객체의 존재에 대한 정보</a:t>
            </a:r>
            <a:r>
              <a:rPr lang="en-US" altLang="ko-KR" dirty="0"/>
              <a:t>(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데이터 레이블링</a:t>
            </a:r>
            <a:r>
              <a:rPr lang="en-US" altLang="ko-KR" b="1" dirty="0"/>
              <a:t>(</a:t>
            </a:r>
            <a:r>
              <a:rPr lang="ko-KR" altLang="en-US" b="1" dirty="0" err="1"/>
              <a:t>라벨링</a:t>
            </a:r>
            <a:r>
              <a:rPr lang="en-US" altLang="ko-KR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예측</a:t>
            </a:r>
            <a:r>
              <a:rPr lang="en-US" altLang="ko-KR" dirty="0"/>
              <a:t> </a:t>
            </a:r>
            <a:r>
              <a:rPr lang="ko-KR" altLang="en-US" dirty="0"/>
              <a:t>또는 분류할 객체의 정답</a:t>
            </a:r>
            <a:r>
              <a:rPr lang="en-US" altLang="ko-KR" dirty="0"/>
              <a:t>(</a:t>
            </a:r>
            <a:r>
              <a:rPr lang="ko-KR" altLang="en-US" dirty="0"/>
              <a:t>레이블</a:t>
            </a:r>
            <a:r>
              <a:rPr lang="en-US" altLang="ko-KR" dirty="0"/>
              <a:t>)</a:t>
            </a:r>
            <a:r>
              <a:rPr lang="ko-KR" altLang="en-US" dirty="0"/>
              <a:t>을 입력하는 과정</a:t>
            </a:r>
            <a:r>
              <a:rPr lang="en-US" altLang="ko-KR" dirty="0"/>
              <a:t>(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/>
              <a:t>계산을 위한 정답</a:t>
            </a:r>
            <a:r>
              <a:rPr lang="en-US" altLang="ko-KR" dirty="0"/>
              <a:t>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269944" y="4211792"/>
            <a:ext cx="5437518" cy="2343572"/>
            <a:chOff x="2495550" y="1543051"/>
            <a:chExt cx="7553325" cy="3255486"/>
          </a:xfrm>
        </p:grpSpPr>
        <p:sp>
          <p:nvSpPr>
            <p:cNvPr id="9" name="직사각형 8"/>
            <p:cNvSpPr/>
            <p:nvPr/>
          </p:nvSpPr>
          <p:spPr>
            <a:xfrm>
              <a:off x="2495550" y="1543051"/>
              <a:ext cx="2295525" cy="636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Train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24450" y="1543051"/>
              <a:ext cx="2295525" cy="636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Test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753350" y="1543051"/>
              <a:ext cx="2295525" cy="63611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Validation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495550" y="3781426"/>
              <a:ext cx="2295525" cy="6361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예측모델</a:t>
              </a:r>
            </a:p>
          </p:txBody>
        </p:sp>
        <p:cxnSp>
          <p:nvCxnSpPr>
            <p:cNvPr id="14" name="직선 화살표 연결선 13"/>
            <p:cNvCxnSpPr>
              <a:stCxn id="9" idx="2"/>
              <a:endCxn id="13" idx="0"/>
            </p:cNvCxnSpPr>
            <p:nvPr/>
          </p:nvCxnSpPr>
          <p:spPr>
            <a:xfrm>
              <a:off x="3643313" y="2179161"/>
              <a:ext cx="0" cy="16022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11" idx="2"/>
              <a:endCxn id="13" idx="0"/>
            </p:cNvCxnSpPr>
            <p:nvPr/>
          </p:nvCxnSpPr>
          <p:spPr>
            <a:xfrm flipH="1">
              <a:off x="3643313" y="2179161"/>
              <a:ext cx="2628900" cy="16022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3813782" y="2733675"/>
              <a:ext cx="806824" cy="2857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학습</a:t>
              </a:r>
            </a:p>
          </p:txBody>
        </p:sp>
        <p:cxnSp>
          <p:nvCxnSpPr>
            <p:cNvPr id="17" name="꺾인 연결선 16"/>
            <p:cNvCxnSpPr>
              <a:stCxn id="13" idx="2"/>
              <a:endCxn id="11" idx="2"/>
            </p:cNvCxnSpPr>
            <p:nvPr/>
          </p:nvCxnSpPr>
          <p:spPr>
            <a:xfrm rot="5400000" flipH="1" flipV="1">
              <a:off x="3838575" y="1983899"/>
              <a:ext cx="2238375" cy="2628900"/>
            </a:xfrm>
            <a:prstGeom prst="bentConnector3">
              <a:avLst>
                <a:gd name="adj1" fmla="val -20426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stCxn id="13" idx="2"/>
              <a:endCxn id="12" idx="2"/>
            </p:cNvCxnSpPr>
            <p:nvPr/>
          </p:nvCxnSpPr>
          <p:spPr>
            <a:xfrm rot="5400000" flipH="1" flipV="1">
              <a:off x="5153025" y="669449"/>
              <a:ext cx="2238375" cy="5257800"/>
            </a:xfrm>
            <a:prstGeom prst="bentConnector3">
              <a:avLst>
                <a:gd name="adj1" fmla="val -20426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3813782" y="4512787"/>
              <a:ext cx="806824" cy="2857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</a:rPr>
                <a:t>검증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30260" y="4387699"/>
            <a:ext cx="4536328" cy="1850567"/>
            <a:chOff x="213942" y="4052711"/>
            <a:chExt cx="5446734" cy="222196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942" y="4052711"/>
              <a:ext cx="3076980" cy="2221961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0922" y="4052711"/>
              <a:ext cx="2369754" cy="2221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113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데이터셋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데이터셋 및 레이블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데이터셋 구축 방법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7"/>
            <a:ext cx="11823765" cy="4253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/>
              <a:t>데이터셋 구축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목적에 맞게 레이블을 지정하는 명확한 기준 및 데이터 관리 필요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흐릿한 이미지의 레이블 지정 유무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잘려지거나 겹쳐진 경우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레이블은 항목명</a:t>
            </a:r>
            <a:r>
              <a:rPr lang="en-US" altLang="ko-KR" dirty="0"/>
              <a:t>,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/>
              <a:t>필수 구분</a:t>
            </a:r>
            <a:r>
              <a:rPr lang="en-US" altLang="ko-KR" dirty="0"/>
              <a:t>, </a:t>
            </a:r>
            <a:r>
              <a:rPr lang="ko-KR" altLang="en-US" dirty="0"/>
              <a:t>항목 설명에 대한 정보가 필요함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1000</a:t>
            </a:r>
            <a:r>
              <a:rPr lang="ko-KR" altLang="en-US" dirty="0"/>
              <a:t>장 정도의 이미지를 바탕으로 예비 모델을 구축한 후</a:t>
            </a:r>
            <a:r>
              <a:rPr lang="en-US" altLang="ko-KR" dirty="0"/>
              <a:t>, </a:t>
            </a:r>
            <a:r>
              <a:rPr lang="ko-KR" altLang="en-US" dirty="0"/>
              <a:t>우선적으로 적합성을 </a:t>
            </a:r>
            <a:r>
              <a:rPr lang="ko-KR" altLang="en-US" dirty="0" err="1"/>
              <a:t>판단해야함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정상 데이터와 비정상 데이터를 구분하는 데이터셋은 </a:t>
            </a:r>
            <a:r>
              <a:rPr lang="en-US" altLang="ko-KR" b="1" dirty="0"/>
              <a:t>(</a:t>
            </a:r>
            <a:r>
              <a:rPr lang="ko-KR" altLang="en-US" b="1" dirty="0"/>
              <a:t>정상데이터 </a:t>
            </a:r>
            <a:r>
              <a:rPr lang="en-US" altLang="ko-KR" b="1" dirty="0"/>
              <a:t>1 : </a:t>
            </a:r>
            <a:r>
              <a:rPr lang="ko-KR" altLang="en-US" b="1" dirty="0"/>
              <a:t>비정상데이터 </a:t>
            </a:r>
            <a:r>
              <a:rPr lang="en-US" altLang="ko-KR" b="1" dirty="0"/>
              <a:t>1.2)</a:t>
            </a:r>
            <a:r>
              <a:rPr lang="ko-KR" altLang="en-US" dirty="0"/>
              <a:t>가 효율적임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모든 산출 데이터는 표준화된 포맷을 지원해야함</a:t>
            </a:r>
            <a:r>
              <a:rPr lang="en-US" altLang="ko-KR" dirty="0"/>
              <a:t>(CSV, JSON)</a:t>
            </a:r>
          </a:p>
        </p:txBody>
      </p:sp>
    </p:spTree>
    <p:extLst>
      <p:ext uri="{BB962C8B-B14F-4D97-AF65-F5344CB8AC3E}">
        <p14:creationId xmlns:p14="http://schemas.microsoft.com/office/powerpoint/2010/main" val="269893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데이터셋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데이터셋 및 레이블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데이터셋 구축 방법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8"/>
            <a:ext cx="11823765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/>
              <a:t>데이터 레이블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클래스 </a:t>
            </a:r>
            <a:r>
              <a:rPr lang="en-US" altLang="ko-KR" dirty="0"/>
              <a:t>1</a:t>
            </a:r>
            <a:r>
              <a:rPr lang="ko-KR" altLang="en-US" dirty="0"/>
              <a:t>개당 </a:t>
            </a:r>
            <a:r>
              <a:rPr lang="en-US" altLang="ko-KR" dirty="0"/>
              <a:t>1500</a:t>
            </a:r>
            <a:r>
              <a:rPr lang="ko-KR" altLang="en-US" dirty="0"/>
              <a:t>장 이상의 이미지가 권장됨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클래스 </a:t>
            </a:r>
            <a:r>
              <a:rPr lang="en-US" altLang="ko-KR" dirty="0"/>
              <a:t>1</a:t>
            </a:r>
            <a:r>
              <a:rPr lang="ko-KR" altLang="en-US" dirty="0"/>
              <a:t>개당 </a:t>
            </a:r>
            <a:r>
              <a:rPr lang="en-US" altLang="ko-KR" dirty="0"/>
              <a:t>10000</a:t>
            </a:r>
            <a:r>
              <a:rPr lang="ko-KR" altLang="en-US" dirty="0"/>
              <a:t>개 이상의 객체가 권장됨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사례에 따른 샘플 필요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조명</a:t>
            </a:r>
            <a:r>
              <a:rPr lang="en-US" altLang="ko-KR" dirty="0"/>
              <a:t>, </a:t>
            </a:r>
            <a:r>
              <a:rPr lang="ko-KR" altLang="en-US" dirty="0"/>
              <a:t>촬영 각도</a:t>
            </a:r>
            <a:r>
              <a:rPr lang="en-US" altLang="ko-KR" dirty="0"/>
              <a:t>, </a:t>
            </a:r>
            <a:r>
              <a:rPr lang="ko-KR" altLang="en-US" dirty="0"/>
              <a:t>촬영 소스</a:t>
            </a:r>
            <a:r>
              <a:rPr lang="en-US" altLang="ko-KR" dirty="0"/>
              <a:t>(</a:t>
            </a:r>
            <a:r>
              <a:rPr lang="ko-KR" altLang="en-US" dirty="0"/>
              <a:t>스크랩</a:t>
            </a:r>
            <a:r>
              <a:rPr lang="en-US" altLang="ko-KR" dirty="0"/>
              <a:t>, </a:t>
            </a:r>
            <a:r>
              <a:rPr lang="ko-KR" altLang="en-US" dirty="0"/>
              <a:t>다른 측정 장비 등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이미지 내에 존재하는 모든 객체에 레이블 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레이블 누락이 </a:t>
            </a:r>
            <a:r>
              <a:rPr lang="ko-KR" altLang="en-US" dirty="0" err="1"/>
              <a:t>없어야하며</a:t>
            </a:r>
            <a:r>
              <a:rPr lang="en-US" altLang="ko-KR" dirty="0"/>
              <a:t>, </a:t>
            </a:r>
            <a:r>
              <a:rPr lang="ko-KR" altLang="en-US" dirty="0"/>
              <a:t>레이블은 객체를 타이트하게 </a:t>
            </a:r>
            <a:r>
              <a:rPr lang="ko-KR" altLang="en-US" dirty="0" err="1"/>
              <a:t>감싸야함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Ackground</a:t>
            </a:r>
            <a:r>
              <a:rPr lang="en-US" altLang="ko-KR" dirty="0"/>
              <a:t>(</a:t>
            </a:r>
            <a:r>
              <a:rPr lang="ko-KR" altLang="en-US" dirty="0" err="1"/>
              <a:t>배경이미지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False Positive</a:t>
            </a:r>
            <a:r>
              <a:rPr lang="ko-KR" altLang="en-US" dirty="0"/>
              <a:t>를 줄이기 위해 추가하는 데이터로 </a:t>
            </a:r>
            <a:r>
              <a:rPr lang="en-US" altLang="ko-KR" dirty="0"/>
              <a:t>0~10%</a:t>
            </a:r>
            <a:r>
              <a:rPr lang="ko-KR" altLang="en-US" dirty="0"/>
              <a:t>의 배경 이미지를 포함할 경우 성능이 향상될 수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배경이미지는</a:t>
            </a:r>
            <a:r>
              <a:rPr lang="ko-KR" altLang="en-US" dirty="0"/>
              <a:t> 레이블이 필요하지 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452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3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How computers learn to recognize objects instantly _ Joseph Redmon">
            <a:hlinkClick r:id="" action="ppaction://media"/>
            <a:extLst>
              <a:ext uri="{FF2B5EF4-FFF2-40B4-BE49-F238E27FC236}">
                <a16:creationId xmlns:a16="http://schemas.microsoft.com/office/drawing/2014/main" id="{0E9D5840-BA7A-4026-9337-5C23B8EEB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CF6C12E6-9371-4A2C-B2EB-77CB68829ABB}" label="How computers learn to recognize objects instantly _ Joseph Redmon - Korean" lang="" r:embed="rId4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0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데이터셋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데이터셋 및 레이블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데이터셋 구축 방법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8"/>
            <a:ext cx="11823765" cy="261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/>
              <a:t>데이터 레이블링 순서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차 검사 </a:t>
            </a:r>
            <a:r>
              <a:rPr lang="en-US" altLang="ko-KR" dirty="0"/>
              <a:t>: </a:t>
            </a:r>
            <a:r>
              <a:rPr lang="ko-KR" altLang="en-US" dirty="0"/>
              <a:t>법과 제도를 준수하며 사실적인 획득 환경의 여부 판단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차 검사 </a:t>
            </a:r>
            <a:r>
              <a:rPr lang="en-US" altLang="ko-KR" dirty="0"/>
              <a:t>: </a:t>
            </a:r>
            <a:r>
              <a:rPr lang="ko-KR" altLang="en-US" dirty="0"/>
              <a:t>목적에 맞는 명확성</a:t>
            </a:r>
            <a:r>
              <a:rPr lang="en-US" altLang="ko-KR" dirty="0"/>
              <a:t>, </a:t>
            </a:r>
            <a:r>
              <a:rPr lang="ko-KR" altLang="en-US" dirty="0"/>
              <a:t>중복 방지</a:t>
            </a:r>
            <a:r>
              <a:rPr lang="en-US" altLang="ko-KR" dirty="0"/>
              <a:t>, </a:t>
            </a:r>
            <a:r>
              <a:rPr lang="ko-KR" altLang="en-US" dirty="0"/>
              <a:t>레이블링</a:t>
            </a:r>
            <a:r>
              <a:rPr lang="en-US" altLang="ko-KR" dirty="0"/>
              <a:t> </a:t>
            </a:r>
            <a:r>
              <a:rPr lang="ko-KR" altLang="en-US" dirty="0"/>
              <a:t>매뉴얼 정리</a:t>
            </a:r>
            <a:r>
              <a:rPr lang="en-US" altLang="ko-KR" dirty="0"/>
              <a:t>, </a:t>
            </a:r>
            <a:r>
              <a:rPr lang="ko-KR" altLang="en-US" dirty="0"/>
              <a:t>소프트웨어 숙지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차 검사 </a:t>
            </a:r>
            <a:r>
              <a:rPr lang="en-US" altLang="ko-KR" dirty="0"/>
              <a:t>: </a:t>
            </a:r>
            <a:r>
              <a:rPr lang="ko-KR" altLang="en-US" dirty="0"/>
              <a:t>모든 작업자에게 </a:t>
            </a:r>
            <a:r>
              <a:rPr lang="ko-KR" altLang="en-US" dirty="0" err="1"/>
              <a:t>어노테이션</a:t>
            </a:r>
            <a:r>
              <a:rPr lang="ko-KR" altLang="en-US" dirty="0"/>
              <a:t> 항목 전달 및 레이블링 방법 숙지</a:t>
            </a:r>
            <a:r>
              <a:rPr lang="en-US" altLang="ko-KR" dirty="0"/>
              <a:t>, </a:t>
            </a:r>
            <a:r>
              <a:rPr lang="ko-KR" altLang="en-US" dirty="0"/>
              <a:t>레이블링 검사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차 검사 </a:t>
            </a:r>
            <a:r>
              <a:rPr lang="en-US" altLang="ko-KR" dirty="0"/>
              <a:t>: </a:t>
            </a:r>
            <a:r>
              <a:rPr lang="ko-KR" altLang="en-US" dirty="0"/>
              <a:t>부적합 데이터 확인</a:t>
            </a:r>
            <a:r>
              <a:rPr lang="en-US" altLang="ko-KR" dirty="0"/>
              <a:t>, </a:t>
            </a:r>
            <a:r>
              <a:rPr lang="ko-KR" altLang="en-US" dirty="0"/>
              <a:t>외부 검사자 도입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75855E-C08F-4966-A9EA-CA824B7E5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0065" y="3981139"/>
            <a:ext cx="6811869" cy="271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70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실습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실습 환경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데이터셋 및 </a:t>
            </a:r>
            <a:r>
              <a:rPr lang="en-US" altLang="ko-KR" dirty="0"/>
              <a:t>YOLO </a:t>
            </a:r>
            <a:r>
              <a:rPr lang="ko-KR" altLang="en-US" dirty="0"/>
              <a:t>다운로드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7"/>
            <a:ext cx="11823765" cy="3735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Google </a:t>
            </a:r>
            <a:r>
              <a:rPr lang="en-US" altLang="ko-KR" dirty="0" err="1"/>
              <a:t>Colaboratory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https://colab.research.google.com/?hl=ko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이라고 줄여서 불리며</a:t>
            </a:r>
            <a:r>
              <a:rPr lang="en-US" altLang="ko-KR" dirty="0"/>
              <a:t>, </a:t>
            </a:r>
            <a:r>
              <a:rPr lang="ko-KR" altLang="en-US" dirty="0"/>
              <a:t>브라우저 환경에서 </a:t>
            </a:r>
            <a:r>
              <a:rPr lang="en-US" altLang="ko-KR" dirty="0"/>
              <a:t>Python</a:t>
            </a:r>
            <a:r>
              <a:rPr lang="ko-KR" altLang="en-US" dirty="0"/>
              <a:t>을 작성하고 실행할 수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프로그래밍을 위해 다른 요소를 설치할 필요 없음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무료로 </a:t>
            </a:r>
            <a:r>
              <a:rPr lang="en-US" altLang="ko-KR" dirty="0"/>
              <a:t>GPU </a:t>
            </a:r>
            <a:r>
              <a:rPr lang="ko-KR" altLang="en-US" dirty="0"/>
              <a:t>연산을</a:t>
            </a:r>
            <a:r>
              <a:rPr lang="en-US" altLang="ko-KR" dirty="0"/>
              <a:t> </a:t>
            </a:r>
            <a:r>
              <a:rPr lang="ko-KR" altLang="en-US" dirty="0"/>
              <a:t>사용할 수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작성된 코드 및 결과를 간편하게 공유할 수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많은 전문가들이 예제로 작성한 코드를 연습할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0740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실습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실습 환경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데이터셋 및 </a:t>
            </a:r>
            <a:r>
              <a:rPr lang="en-US" altLang="ko-KR" dirty="0"/>
              <a:t>YOLO </a:t>
            </a:r>
            <a:r>
              <a:rPr lang="ko-KR" altLang="en-US" dirty="0"/>
              <a:t>다운로드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A85A8029-32E9-4493-BBE5-FACFEA92C570}"/>
              </a:ext>
            </a:extLst>
          </p:cNvPr>
          <p:cNvSpPr txBox="1">
            <a:spLocks/>
          </p:cNvSpPr>
          <p:nvPr/>
        </p:nvSpPr>
        <p:spPr>
          <a:xfrm>
            <a:off x="205946" y="1773237"/>
            <a:ext cx="11823765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Dataset</a:t>
            </a:r>
            <a:r>
              <a:rPr lang="ko-KR" altLang="en-US" dirty="0"/>
              <a:t>은 </a:t>
            </a:r>
            <a:r>
              <a:rPr lang="en-US" altLang="ko-KR" dirty="0"/>
              <a:t>Train, Test, Val</a:t>
            </a:r>
            <a:r>
              <a:rPr lang="ko-KR" altLang="en-US" dirty="0"/>
              <a:t>로 </a:t>
            </a:r>
            <a:r>
              <a:rPr lang="ko-KR" altLang="en-US" dirty="0" err="1"/>
              <a:t>구성되어있음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구글 드라이브에서 </a:t>
            </a:r>
            <a:r>
              <a:rPr lang="en-US" altLang="ko-KR" dirty="0"/>
              <a:t>bee </a:t>
            </a:r>
            <a:r>
              <a:rPr lang="ko-KR" altLang="en-US" dirty="0"/>
              <a:t>폴더를 </a:t>
            </a:r>
            <a:r>
              <a:rPr lang="ko-KR" altLang="en-US" dirty="0" err="1"/>
              <a:t>생성한뒤</a:t>
            </a:r>
            <a:r>
              <a:rPr lang="en-US" altLang="ko-KR" dirty="0"/>
              <a:t>, </a:t>
            </a:r>
            <a:r>
              <a:rPr lang="ko-KR" altLang="en-US" dirty="0"/>
              <a:t>해당 위치에 압축 파일 저장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코랩파일</a:t>
            </a:r>
            <a:r>
              <a:rPr lang="en-US" altLang="ko-KR" dirty="0"/>
              <a:t>(.</a:t>
            </a:r>
            <a:r>
              <a:rPr lang="en-US" altLang="ko-KR" dirty="0" err="1"/>
              <a:t>ipynb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코랩</a:t>
            </a:r>
            <a:r>
              <a:rPr lang="ko-KR" altLang="en-US" dirty="0"/>
              <a:t> 환경에서 열기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620B964-6819-4340-8D17-47FCD2A80D03}"/>
              </a:ext>
            </a:extLst>
          </p:cNvPr>
          <p:cNvGrpSpPr/>
          <p:nvPr/>
        </p:nvGrpSpPr>
        <p:grpSpPr>
          <a:xfrm>
            <a:off x="2322617" y="3482566"/>
            <a:ext cx="7546766" cy="2934109"/>
            <a:chOff x="1885025" y="3753018"/>
            <a:chExt cx="7546766" cy="29341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3C92DC-42C1-4418-9B2A-63D1C3613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025" y="3753018"/>
              <a:ext cx="3620005" cy="293410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E0FDE3-03F7-4D09-9C45-1C2382DD9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4283" y="3961770"/>
              <a:ext cx="3717508" cy="251660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8A7CAC-204E-40B7-B476-0867BB20EB02}"/>
                </a:ext>
              </a:extLst>
            </p:cNvPr>
            <p:cNvSpPr/>
            <p:nvPr/>
          </p:nvSpPr>
          <p:spPr>
            <a:xfrm>
              <a:off x="8765860" y="3956538"/>
              <a:ext cx="624254" cy="2813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6754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33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4799" y="2944594"/>
            <a:ext cx="11615855" cy="968811"/>
          </a:xfrm>
        </p:spPr>
        <p:txBody>
          <a:bodyPr>
            <a:normAutofit/>
          </a:bodyPr>
          <a:lstStyle/>
          <a:p>
            <a:pPr algn="ctr"/>
            <a:r>
              <a:rPr lang="ko-KR" altLang="en-US" b="0" dirty="0"/>
              <a:t>감사합니다</a:t>
            </a:r>
            <a:br>
              <a:rPr lang="en-US" altLang="ko-KR" sz="1700" b="0" dirty="0"/>
            </a:br>
            <a:endParaRPr lang="ko-KR" altLang="en-US" sz="1700" b="0" dirty="0"/>
          </a:p>
        </p:txBody>
      </p:sp>
      <p:sp>
        <p:nvSpPr>
          <p:cNvPr id="4" name="직사각형 3"/>
          <p:cNvSpPr/>
          <p:nvPr/>
        </p:nvSpPr>
        <p:spPr>
          <a:xfrm>
            <a:off x="9007677" y="5759434"/>
            <a:ext cx="29129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이홍구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hgl@kangwon.ac.kr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221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pPr/>
              <a:t>34</a:t>
            </a:fld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100" dirty="0">
                <a:hlinkClick r:id="rId2"/>
              </a:rPr>
              <a:t>https://www.youtube.com/watch?v=Cgxsv1riJhI</a:t>
            </a:r>
            <a:r>
              <a:rPr lang="en-US" altLang="ko-KR" sz="1100" dirty="0"/>
              <a:t>, YOLO TED</a:t>
            </a:r>
          </a:p>
          <a:p>
            <a:pPr marL="0" indent="0">
              <a:buNone/>
            </a:pPr>
            <a:r>
              <a:rPr lang="en-US" altLang="ko-KR" sz="1100" dirty="0" err="1"/>
              <a:t>Redmon</a:t>
            </a:r>
            <a:r>
              <a:rPr lang="en-US" altLang="ko-KR" sz="1100" dirty="0"/>
              <a:t>, J., </a:t>
            </a:r>
            <a:r>
              <a:rPr lang="en-US" altLang="ko-KR" sz="1100" dirty="0" err="1"/>
              <a:t>Divvala</a:t>
            </a:r>
            <a:r>
              <a:rPr lang="en-US" altLang="ko-KR" sz="1100" dirty="0"/>
              <a:t>, S., </a:t>
            </a:r>
            <a:r>
              <a:rPr lang="en-US" altLang="ko-KR" sz="1100" dirty="0" err="1"/>
              <a:t>Girshick</a:t>
            </a:r>
            <a:r>
              <a:rPr lang="en-US" altLang="ko-KR" sz="1100" dirty="0"/>
              <a:t>, R., &amp; </a:t>
            </a:r>
            <a:r>
              <a:rPr lang="en-US" altLang="ko-KR" sz="1100" dirty="0" err="1"/>
              <a:t>Farhadi</a:t>
            </a:r>
            <a:r>
              <a:rPr lang="en-US" altLang="ko-KR" sz="1100" dirty="0"/>
              <a:t>, A. (2016). You only look once: Unified, real-time object detection. In </a:t>
            </a:r>
            <a:r>
              <a:rPr lang="en-US" altLang="ko-KR" sz="1100" i="1" dirty="0"/>
              <a:t>Proceedings of the IEEE conference on computer vision and pattern recognition</a:t>
            </a:r>
            <a:r>
              <a:rPr lang="en-US" altLang="ko-KR" sz="1100" dirty="0"/>
              <a:t> (pp. 779-788), </a:t>
            </a:r>
            <a:r>
              <a:rPr lang="ko-KR" altLang="en-US" sz="1100" dirty="0" err="1"/>
              <a:t>욜로</a:t>
            </a:r>
            <a:r>
              <a:rPr lang="ko-KR" altLang="en-US" sz="1100" dirty="0"/>
              <a:t> 논문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>
                <a:hlinkClick r:id="rId3"/>
              </a:rPr>
              <a:t>https://towardsdatascience.com/yolo-v4-or-yolo-v5-or-pp-yolo-dad8e40f7109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욜로</a:t>
            </a:r>
            <a:r>
              <a:rPr lang="ko-KR" altLang="en-US" sz="1100" dirty="0"/>
              <a:t> 버전 비교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>
                <a:hlinkClick r:id="rId4"/>
              </a:rPr>
              <a:t>https://github.com/ultralytics/yolov5/wiki/Tips-for-Best-Training-Results</a:t>
            </a:r>
            <a:r>
              <a:rPr lang="en-US" altLang="ko-KR" sz="1100" dirty="0"/>
              <a:t>,   Tips for Best Training Results</a:t>
            </a:r>
          </a:p>
          <a:p>
            <a:pPr marL="0" indent="0">
              <a:buNone/>
            </a:pPr>
            <a:r>
              <a:rPr lang="en-US" altLang="ko-KR" sz="1100" dirty="0">
                <a:hlinkClick r:id="rId5"/>
              </a:rPr>
              <a:t>https://eehoeskrap.tistory.com/546</a:t>
            </a:r>
            <a:r>
              <a:rPr lang="en-US" altLang="ko-KR" sz="1100" dirty="0"/>
              <a:t>, </a:t>
            </a:r>
            <a:r>
              <a:rPr lang="ko-KR" altLang="en-US" sz="1100" dirty="0"/>
              <a:t>그림 참조 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>
                <a:hlinkClick r:id="rId6"/>
              </a:rPr>
              <a:t>https://www.youtube.com/watch?v=fdWx3QV5n44&amp;list=PL7ZVZgsnLwEElur9LpRW9w3NYGVgA3n6t&amp;index=13</a:t>
            </a:r>
            <a:r>
              <a:rPr lang="en-US" altLang="ko-KR" sz="1100" dirty="0"/>
              <a:t>, </a:t>
            </a:r>
            <a:r>
              <a:rPr lang="ko-KR" altLang="en-US" sz="1100" dirty="0"/>
              <a:t>참고강의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인공지능 학습용 데이터셋 구축 안내서</a:t>
            </a:r>
            <a:r>
              <a:rPr lang="en-US" altLang="ko-KR" sz="1100" dirty="0"/>
              <a:t>(201p-220p), </a:t>
            </a:r>
            <a:r>
              <a:rPr lang="ko-KR" altLang="en-US" sz="1100" dirty="0"/>
              <a:t>과학기술정보통신부 지능정보원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>
                <a:hlinkClick r:id="rId7"/>
              </a:rPr>
              <a:t>https://yhu0409.tistory.com/2</a:t>
            </a:r>
            <a:r>
              <a:rPr lang="en-US" altLang="ko-KR" sz="1100" dirty="0"/>
              <a:t>, </a:t>
            </a:r>
            <a:r>
              <a:rPr lang="ko-KR" altLang="en-US" sz="1100" dirty="0"/>
              <a:t>참고하기 좋은 사이트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>
                <a:hlinkClick r:id="rId8"/>
              </a:rPr>
              <a:t>https://towardsdatascience.com/conv2d-to-finally-understand-what-happens-in-the-forward-pass-1bbaafb0b148</a:t>
            </a:r>
            <a:r>
              <a:rPr lang="en-US" altLang="ko-KR" sz="1100" dirty="0"/>
              <a:t>, </a:t>
            </a:r>
            <a:r>
              <a:rPr lang="ko-KR" altLang="en-US" sz="1100" dirty="0"/>
              <a:t>연산 요소 정보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5820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096000" y="1883239"/>
            <a:ext cx="5933710" cy="3379199"/>
            <a:chOff x="481012" y="518015"/>
            <a:chExt cx="11229975" cy="57340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012" y="518015"/>
              <a:ext cx="11229975" cy="57340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9948455" y="2307386"/>
              <a:ext cx="1089194" cy="5842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948455" y="3916379"/>
              <a:ext cx="1089194" cy="5842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인식 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Two-Stage Detector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특징 추출과 객체 분류 두 과정을 나누어 객체를 탐지함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높은 정확도</a:t>
            </a:r>
            <a:r>
              <a:rPr lang="en-US" altLang="ko-KR" dirty="0"/>
              <a:t>, </a:t>
            </a:r>
            <a:r>
              <a:rPr lang="ko-KR" altLang="en-US" dirty="0"/>
              <a:t>느린 속도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Fatser</a:t>
            </a:r>
            <a:r>
              <a:rPr lang="en-US" altLang="ko-KR" dirty="0"/>
              <a:t> RCNN, Pyramid Networks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One-Stage Detector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특징 추출과 객체 분류를 한번에 처리함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빠른 속도</a:t>
            </a:r>
            <a:r>
              <a:rPr lang="en-US" altLang="ko-KR" dirty="0"/>
              <a:t>, </a:t>
            </a:r>
            <a:r>
              <a:rPr lang="ko-KR" altLang="en-US" dirty="0"/>
              <a:t>적은 에러</a:t>
            </a:r>
            <a:r>
              <a:rPr lang="en-US" altLang="ko-KR" dirty="0"/>
              <a:t>, </a:t>
            </a:r>
            <a:r>
              <a:rPr lang="ko-KR" altLang="en-US" dirty="0"/>
              <a:t>새로운 이미지를 통한 검증에 강한 성능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YOLO, SSD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One or Two Stage Detector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객체 인식의 역사</a:t>
            </a:r>
          </a:p>
        </p:txBody>
      </p:sp>
    </p:spTree>
    <p:extLst>
      <p:ext uri="{BB962C8B-B14F-4D97-AF65-F5344CB8AC3E}">
        <p14:creationId xmlns:p14="http://schemas.microsoft.com/office/powerpoint/2010/main" val="279855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인식 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05946" y="1784133"/>
            <a:ext cx="11823765" cy="47951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YOLO </a:t>
            </a:r>
            <a:r>
              <a:rPr lang="ko-KR" altLang="en-US" dirty="0"/>
              <a:t>과거 모델</a:t>
            </a:r>
            <a:r>
              <a:rPr lang="en-US" altLang="ko-KR" dirty="0"/>
              <a:t>(Original, 2, 4)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당시 </a:t>
            </a:r>
            <a:r>
              <a:rPr lang="en-US" altLang="ko-KR" dirty="0"/>
              <a:t>Two Stage Detector </a:t>
            </a:r>
            <a:r>
              <a:rPr lang="ko-KR" altLang="en-US" dirty="0"/>
              <a:t>모델보다 빠르지만</a:t>
            </a:r>
            <a:r>
              <a:rPr lang="en-US" altLang="ko-KR" dirty="0"/>
              <a:t>, </a:t>
            </a:r>
            <a:r>
              <a:rPr lang="ko-KR" altLang="en-US" dirty="0"/>
              <a:t>낮은 정확도를 가짐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Darknet </a:t>
            </a:r>
            <a:r>
              <a:rPr lang="ko-KR" altLang="en-US" dirty="0"/>
              <a:t>기반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YOLOv5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v4</a:t>
            </a:r>
            <a:r>
              <a:rPr lang="ko-KR" altLang="en-US" dirty="0"/>
              <a:t>보다 적은 용량</a:t>
            </a:r>
            <a:r>
              <a:rPr lang="en-US" altLang="ko-KR" dirty="0"/>
              <a:t>, </a:t>
            </a:r>
            <a:r>
              <a:rPr lang="ko-KR" altLang="en-US" dirty="0"/>
              <a:t>빠른 속도</a:t>
            </a:r>
            <a:r>
              <a:rPr lang="en-US" altLang="ko-KR" dirty="0"/>
              <a:t>, </a:t>
            </a:r>
            <a:r>
              <a:rPr lang="ko-KR" altLang="en-US" dirty="0"/>
              <a:t>비슷한 성능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Two Stage Detector</a:t>
            </a:r>
            <a:r>
              <a:rPr lang="ko-KR" altLang="en-US" dirty="0"/>
              <a:t> 보다 더 빠른 속도에 더 높은 정확도를 가짐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기반</a:t>
            </a:r>
            <a:r>
              <a:rPr lang="en-US" altLang="ko-KR" dirty="0"/>
              <a:t>(v3</a:t>
            </a:r>
            <a:r>
              <a:rPr lang="ko-KR" altLang="en-US" dirty="0"/>
              <a:t>도 </a:t>
            </a:r>
            <a:r>
              <a:rPr lang="ko-KR" altLang="en-US" dirty="0" err="1"/>
              <a:t>파이토치</a:t>
            </a:r>
            <a:r>
              <a:rPr lang="ko-KR" altLang="en-US" dirty="0"/>
              <a:t> 기반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You Only Look once(YOLO)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객체 인식의 역사</a:t>
            </a:r>
          </a:p>
        </p:txBody>
      </p:sp>
      <p:pic>
        <p:nvPicPr>
          <p:cNvPr id="2050" name="Picture 2" descr="https://media.vlpt.us/images/now2466/post/58add74a-d9b1-4689-8585-e569e8005f39/image.png">
            <a:extLst>
              <a:ext uri="{FF2B5EF4-FFF2-40B4-BE49-F238E27FC236}">
                <a16:creationId xmlns:a16="http://schemas.microsoft.com/office/drawing/2014/main" id="{13EE00A9-AD23-4B25-9F0D-6E021B7A7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" r="4919" b="20544"/>
          <a:stretch/>
        </p:blipFill>
        <p:spPr bwMode="auto">
          <a:xfrm>
            <a:off x="7515177" y="4454013"/>
            <a:ext cx="4183003" cy="223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E3D0D6-336D-4211-B041-2D2EFECBB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891" y="1172921"/>
            <a:ext cx="4345566" cy="340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인식 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객체 인식</a:t>
            </a:r>
            <a:r>
              <a:rPr lang="en-US" altLang="ko-KR" dirty="0"/>
              <a:t>, </a:t>
            </a:r>
            <a:r>
              <a:rPr lang="ko-KR" altLang="en-US" dirty="0"/>
              <a:t>객체 탐지</a:t>
            </a:r>
            <a:r>
              <a:rPr lang="en-US" altLang="ko-KR" dirty="0"/>
              <a:t>(Object Detector)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한 이미지에서 객체와 그 경계 상자</a:t>
            </a:r>
            <a:r>
              <a:rPr lang="en-US" altLang="ko-KR" dirty="0"/>
              <a:t>(bounding box)</a:t>
            </a:r>
            <a:r>
              <a:rPr lang="ko-KR" altLang="en-US" dirty="0"/>
              <a:t>를 탐지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객체 탐지 알고리즘은 일반적으로 이미지를 입력으로 받고</a:t>
            </a:r>
            <a:r>
              <a:rPr lang="en-US" altLang="ko-KR" dirty="0"/>
              <a:t>, </a:t>
            </a:r>
            <a:r>
              <a:rPr lang="ko-KR" altLang="en-US" dirty="0"/>
              <a:t>경계 상자와 객체 클래스 리스트를 출력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경계 상자에 대해 그에 대응하는 예측 클래스와 클래스의 신뢰도</a:t>
            </a:r>
            <a:r>
              <a:rPr lang="en-US" altLang="ko-KR" dirty="0"/>
              <a:t>(confidence)</a:t>
            </a:r>
            <a:r>
              <a:rPr lang="ko-KR" altLang="en-US" dirty="0"/>
              <a:t>를 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적용 사례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자율 주행 자동차에서 다른 자동차와 보행자를 찾을 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얼굴 인식 프로그램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방사선 사진을 사용해 종양이나 위험한 조직 찾기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제조업에서 조립 로봇이 제품을 조립하거나 수리할 때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보안 산업에서 위협을 탐지하거나 사람 수를 셀 때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객체 인식</a:t>
            </a:r>
            <a:r>
              <a:rPr lang="en-US" altLang="ko-KR" dirty="0"/>
              <a:t>, </a:t>
            </a:r>
            <a:r>
              <a:rPr lang="ko-KR" altLang="en-US" dirty="0"/>
              <a:t>객체 탐지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객체 인식 방법 및 사례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763935" y="4434987"/>
            <a:ext cx="4736087" cy="1872568"/>
            <a:chOff x="2216021" y="3442614"/>
            <a:chExt cx="7725949" cy="305470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6021" y="3442614"/>
              <a:ext cx="3860812" cy="305470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l="80113" t="29259" r="12160" b="50748"/>
            <a:stretch/>
          </p:blipFill>
          <p:spPr>
            <a:xfrm>
              <a:off x="6094417" y="3442614"/>
              <a:ext cx="3847553" cy="3054708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8176845" y="3815862"/>
              <a:ext cx="1257300" cy="12836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787269" y="3668706"/>
              <a:ext cx="826868" cy="6483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24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05946" y="1773239"/>
            <a:ext cx="11823765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Epoch : </a:t>
            </a:r>
            <a:r>
              <a:rPr lang="ko-KR" altLang="en-US" dirty="0"/>
              <a:t>반복 학습 횟수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Batch Size : </a:t>
            </a:r>
            <a:r>
              <a:rPr lang="ko-KR" altLang="en-US" dirty="0"/>
              <a:t>모델의 가중치 업데이트에 필요한 샘플의 묶음 단위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Batch size</a:t>
            </a:r>
            <a:r>
              <a:rPr lang="ko-KR" altLang="en-US" dirty="0"/>
              <a:t>가 클수록 더 고성능의 </a:t>
            </a:r>
            <a:r>
              <a:rPr lang="en-US" altLang="ko-KR" dirty="0"/>
              <a:t>GPU </a:t>
            </a:r>
            <a:r>
              <a:rPr lang="ko-KR" altLang="en-US" dirty="0"/>
              <a:t>성능이 요구됨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Epoch, Batch Size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파라미터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917432" y="3254188"/>
            <a:ext cx="8357135" cy="3366073"/>
            <a:chOff x="123092" y="1864450"/>
            <a:chExt cx="11852031" cy="4773742"/>
          </a:xfrm>
        </p:grpSpPr>
        <p:sp>
          <p:nvSpPr>
            <p:cNvPr id="16" name="직사각형 15"/>
            <p:cNvSpPr/>
            <p:nvPr/>
          </p:nvSpPr>
          <p:spPr>
            <a:xfrm>
              <a:off x="1706176" y="2154114"/>
              <a:ext cx="1065944" cy="108974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Batch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3092" y="2420241"/>
              <a:ext cx="1583084" cy="523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/>
                <a:t>Epoch 1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856552" y="215411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006927" y="215411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57303" y="215411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307678" y="215411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58053" y="215411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608429" y="215411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758804" y="215411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909179" y="215411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56552" y="334157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006927" y="334157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57303" y="334157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307678" y="334157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458053" y="334157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608429" y="334157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758804" y="334157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0909179" y="3341574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706175" y="3341573"/>
              <a:ext cx="1065944" cy="1089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3092" y="3607703"/>
              <a:ext cx="1583084" cy="523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/>
                <a:t>Epoch 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47605" y="1864450"/>
              <a:ext cx="1583084" cy="45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/>
                <a:t>Batch size</a:t>
              </a: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1706176" y="2232996"/>
              <a:ext cx="106594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1706174" y="3243862"/>
              <a:ext cx="1150378" cy="16270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2772117" y="3243862"/>
              <a:ext cx="2138348" cy="16270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2856552" y="4870938"/>
              <a:ext cx="247133" cy="17672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샘</a:t>
              </a:r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플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119798" y="4870937"/>
              <a:ext cx="247133" cy="17672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샘</a:t>
              </a:r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플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388195" y="4870937"/>
              <a:ext cx="247133" cy="17672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샘</a:t>
              </a:r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플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652332" y="4870937"/>
              <a:ext cx="247133" cy="17672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샘</a:t>
              </a:r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플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918743" y="4870937"/>
              <a:ext cx="247133" cy="17672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샘</a:t>
              </a:r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플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181725" y="4870937"/>
              <a:ext cx="247133" cy="17672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샘</a:t>
              </a:r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플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45919" y="4870937"/>
              <a:ext cx="247133" cy="17672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샘</a:t>
              </a:r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플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710940" y="4870937"/>
              <a:ext cx="247133" cy="17672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샘</a:t>
              </a:r>
              <a:endParaRPr lang="en-US" altLang="ko-KR" sz="105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플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91966" y="4562337"/>
              <a:ext cx="1583084" cy="45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/>
                <a:t>Batch size</a:t>
              </a: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2856552" y="4930883"/>
              <a:ext cx="205391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31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YOLO </a:t>
            </a:r>
            <a:r>
              <a:rPr lang="ko-KR" altLang="en-US" dirty="0"/>
              <a:t>알고리즘 권장 요소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주요 파라미터</a:t>
            </a:r>
          </a:p>
        </p:txBody>
      </p:sp>
      <p:sp>
        <p:nvSpPr>
          <p:cNvPr id="23" name="내용 개체 틀 3"/>
          <p:cNvSpPr txBox="1">
            <a:spLocks/>
          </p:cNvSpPr>
          <p:nvPr/>
        </p:nvSpPr>
        <p:spPr>
          <a:xfrm>
            <a:off x="205946" y="1773237"/>
            <a:ext cx="11823765" cy="491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u"/>
              <a:defRPr sz="16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è"/>
              <a:defRPr sz="1200" kern="1200"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  <a:sym typeface="Wingdings" panose="05000000000000000000" pitchFamily="2" charset="2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/>
              <a:t>Epochs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300</a:t>
            </a:r>
            <a:r>
              <a:rPr lang="ko-KR" altLang="en-US" dirty="0"/>
              <a:t>번 학습으로 과적합을 확인하고</a:t>
            </a:r>
            <a:r>
              <a:rPr lang="en-US" altLang="ko-KR" dirty="0"/>
              <a:t>, 300 </a:t>
            </a:r>
            <a:r>
              <a:rPr lang="ko-KR" altLang="en-US" dirty="0"/>
              <a:t>단위로 </a:t>
            </a:r>
            <a:r>
              <a:rPr lang="en-US" altLang="ko-KR" dirty="0"/>
              <a:t>600, 900, 1200</a:t>
            </a:r>
            <a:r>
              <a:rPr lang="ko-KR" altLang="en-US" dirty="0"/>
              <a:t>씩 증가시켜 확인할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Image size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보통 </a:t>
            </a:r>
            <a:r>
              <a:rPr lang="en-US" altLang="ko-KR" dirty="0"/>
              <a:t>640 </a:t>
            </a:r>
            <a:r>
              <a:rPr lang="ko-KR" altLang="en-US" dirty="0"/>
              <a:t>사이즈로 학습을 진행하지만</a:t>
            </a:r>
            <a:r>
              <a:rPr lang="en-US" altLang="ko-KR" dirty="0"/>
              <a:t>, </a:t>
            </a:r>
            <a:r>
              <a:rPr lang="ko-KR" altLang="en-US" dirty="0"/>
              <a:t>객체가 작을 경우 </a:t>
            </a:r>
            <a:r>
              <a:rPr lang="en-US" altLang="ko-KR" dirty="0"/>
              <a:t>1280</a:t>
            </a:r>
            <a:r>
              <a:rPr lang="ko-KR" altLang="en-US" dirty="0"/>
              <a:t>과 같이 높은 해상도에서 학습할 것이 권장됨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Batch size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하드웨어가 가동할 수 있는 최대의 </a:t>
            </a:r>
            <a:r>
              <a:rPr lang="en-US" altLang="ko-KR" dirty="0"/>
              <a:t>Batch size</a:t>
            </a:r>
            <a:r>
              <a:rPr lang="ko-KR" altLang="en-US" dirty="0"/>
              <a:t>를 사용할 것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1~10</a:t>
            </a:r>
            <a:r>
              <a:rPr lang="ko-KR" altLang="en-US" dirty="0"/>
              <a:t>회 </a:t>
            </a:r>
            <a:r>
              <a:rPr lang="en-US" altLang="ko-KR" dirty="0"/>
              <a:t>epochs</a:t>
            </a:r>
            <a:r>
              <a:rPr lang="ko-KR" altLang="en-US" dirty="0"/>
              <a:t>에서 </a:t>
            </a:r>
            <a:r>
              <a:rPr lang="en-US" altLang="ko-KR" dirty="0"/>
              <a:t>GPU</a:t>
            </a:r>
            <a:r>
              <a:rPr lang="ko-KR" altLang="en-US" dirty="0"/>
              <a:t>의 </a:t>
            </a:r>
            <a:r>
              <a:rPr lang="en-US" altLang="ko-KR" dirty="0"/>
              <a:t>RAM</a:t>
            </a:r>
            <a:r>
              <a:rPr lang="ko-KR" altLang="en-US" dirty="0"/>
              <a:t> 사용양을 확인하여 세팅할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Hyperparameters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파라미터 조절을 통해 과적합을 피할 수 있으나</a:t>
            </a:r>
            <a:r>
              <a:rPr lang="en-US" altLang="ko-KR" dirty="0"/>
              <a:t>, </a:t>
            </a:r>
            <a:r>
              <a:rPr lang="ko-KR" altLang="en-US" dirty="0"/>
              <a:t>일반적인 수준에서 초기 상태에서 확인할 것이 권장됨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각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상세설명 </a:t>
            </a:r>
            <a:r>
              <a:rPr lang="en-US" altLang="ko-KR" dirty="0"/>
              <a:t>: https://github.com/ultralytics/yolov5/issues/607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320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6916-4E7D-411D-9CCC-5D2FF332549F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05946" y="1773239"/>
            <a:ext cx="11823765" cy="15058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IoU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실측값</a:t>
            </a:r>
            <a:r>
              <a:rPr lang="en-US" altLang="ko-KR" dirty="0"/>
              <a:t>(Ground truth)</a:t>
            </a:r>
            <a:r>
              <a:rPr lang="ko-KR" altLang="en-US" dirty="0"/>
              <a:t>과 </a:t>
            </a:r>
            <a:r>
              <a:rPr lang="ko-KR" altLang="en-US" dirty="0" err="1"/>
              <a:t>예측값이</a:t>
            </a:r>
            <a:r>
              <a:rPr lang="ko-KR" altLang="en-US" dirty="0"/>
              <a:t> 얼마나 겹쳐지는지 나타내는 지표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0~1 </a:t>
            </a:r>
            <a:r>
              <a:rPr lang="ko-KR" altLang="en-US" dirty="0"/>
              <a:t>사이의 값을 가지며</a:t>
            </a:r>
            <a:r>
              <a:rPr lang="en-US" altLang="ko-KR" dirty="0"/>
              <a:t>, </a:t>
            </a:r>
            <a:r>
              <a:rPr lang="ko-KR" altLang="en-US" dirty="0"/>
              <a:t>높을수록 예측 성능 좋은 모델</a:t>
            </a:r>
            <a:endParaRPr lang="en-US" altLang="ko-KR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Intersection Over Union(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ko-KR" altLang="en-US" dirty="0"/>
              <a:t>예측 모델의 통계적 검증 방법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9330" y="3618833"/>
            <a:ext cx="3812262" cy="365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IoU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= Area of Overlap / Area Of Union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2072743" y="3980144"/>
            <a:ext cx="0" cy="70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53" idx="0"/>
          </p:cNvCxnSpPr>
          <p:nvPr/>
        </p:nvCxnSpPr>
        <p:spPr>
          <a:xfrm>
            <a:off x="3575884" y="3980144"/>
            <a:ext cx="1129378" cy="708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334189" y="4688888"/>
            <a:ext cx="1477108" cy="147710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966708" y="4688888"/>
            <a:ext cx="1477108" cy="1477108"/>
          </a:xfrm>
          <a:prstGeom prst="rect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318400" y="4970241"/>
            <a:ext cx="1477108" cy="1477108"/>
          </a:xfrm>
          <a:prstGeom prst="rect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685881" y="4970241"/>
            <a:ext cx="1477108" cy="147710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685881" y="4970241"/>
            <a:ext cx="1125416" cy="11957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0119946" y="4688888"/>
            <a:ext cx="1477108" cy="1477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0181496" y="4741644"/>
            <a:ext cx="1477108" cy="14771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7873509" y="4741644"/>
            <a:ext cx="1477108" cy="14771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370277" y="4688888"/>
            <a:ext cx="934179" cy="934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7873509" y="6306673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Poor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0181496" y="6306673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Good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24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9078</TotalTime>
  <Words>2594</Words>
  <Application>Microsoft Office PowerPoint</Application>
  <PresentationFormat>와이드스크린</PresentationFormat>
  <Paragraphs>520</Paragraphs>
  <Slides>34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Arial</vt:lpstr>
      <vt:lpstr>Cambria Math</vt:lpstr>
      <vt:lpstr>Wingdings</vt:lpstr>
      <vt:lpstr>HY견고딕</vt:lpstr>
      <vt:lpstr>나눔스퀘어_ac Bold</vt:lpstr>
      <vt:lpstr>맑은 고딕</vt:lpstr>
      <vt:lpstr>Office 테마</vt:lpstr>
      <vt:lpstr>You Only Look Once 요약 설명</vt:lpstr>
      <vt:lpstr>CONTENTS</vt:lpstr>
      <vt:lpstr>PowerPoint 프레젠테이션</vt:lpstr>
      <vt:lpstr>객체 인식 개요</vt:lpstr>
      <vt:lpstr>객체 인식 개요</vt:lpstr>
      <vt:lpstr>객체 인식 개요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YOLO</vt:lpstr>
      <vt:lpstr>데이터셋</vt:lpstr>
      <vt:lpstr>데이터셋</vt:lpstr>
      <vt:lpstr>데이터셋</vt:lpstr>
      <vt:lpstr>데이터셋</vt:lpstr>
      <vt:lpstr>YOLO 실습</vt:lpstr>
      <vt:lpstr>YOLO 실습</vt:lpstr>
      <vt:lpstr>감사합니다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MO02</dc:creator>
  <cp:lastModifiedBy>MO02</cp:lastModifiedBy>
  <cp:revision>3145</cp:revision>
  <cp:lastPrinted>2021-10-27T10:21:35Z</cp:lastPrinted>
  <dcterms:created xsi:type="dcterms:W3CDTF">2021-10-07T03:09:42Z</dcterms:created>
  <dcterms:modified xsi:type="dcterms:W3CDTF">2021-12-07T11:10:04Z</dcterms:modified>
</cp:coreProperties>
</file>